
<file path=[Content_Types].xml><?xml version="1.0" encoding="utf-8"?>
<Types xmlns="http://schemas.openxmlformats.org/package/2006/content-types">
  <Default Extension="docx" ContentType="application/vnd.openxmlformats-officedocument.wordprocessingml.documen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2"/>
    <p:sldMasterId id="2147483687" r:id="rId3"/>
  </p:sldMasterIdLst>
  <p:notesMasterIdLst>
    <p:notesMasterId r:id="rId88"/>
  </p:notesMasterIdLst>
  <p:handoutMasterIdLst>
    <p:handoutMasterId r:id="rId89"/>
  </p:handoutMasterIdLst>
  <p:sldIdLst>
    <p:sldId id="257" r:id="rId4"/>
    <p:sldId id="300" r:id="rId5"/>
    <p:sldId id="310" r:id="rId6"/>
    <p:sldId id="301" r:id="rId7"/>
    <p:sldId id="302" r:id="rId8"/>
    <p:sldId id="276" r:id="rId9"/>
    <p:sldId id="303" r:id="rId10"/>
    <p:sldId id="304" r:id="rId11"/>
    <p:sldId id="305" r:id="rId12"/>
    <p:sldId id="306" r:id="rId13"/>
    <p:sldId id="307" r:id="rId14"/>
    <p:sldId id="308" r:id="rId15"/>
    <p:sldId id="309" r:id="rId16"/>
    <p:sldId id="311" r:id="rId17"/>
    <p:sldId id="317" r:id="rId18"/>
    <p:sldId id="313" r:id="rId19"/>
    <p:sldId id="314" r:id="rId20"/>
    <p:sldId id="318" r:id="rId21"/>
    <p:sldId id="319" r:id="rId22"/>
    <p:sldId id="320" r:id="rId23"/>
    <p:sldId id="326" r:id="rId24"/>
    <p:sldId id="327" r:id="rId25"/>
    <p:sldId id="328" r:id="rId26"/>
    <p:sldId id="329" r:id="rId27"/>
    <p:sldId id="330" r:id="rId28"/>
    <p:sldId id="331" r:id="rId29"/>
    <p:sldId id="332" r:id="rId30"/>
    <p:sldId id="333" r:id="rId31"/>
    <p:sldId id="334" r:id="rId32"/>
    <p:sldId id="335" r:id="rId33"/>
    <p:sldId id="336" r:id="rId34"/>
    <p:sldId id="337" r:id="rId35"/>
    <p:sldId id="338" r:id="rId36"/>
    <p:sldId id="339" r:id="rId37"/>
    <p:sldId id="340" r:id="rId38"/>
    <p:sldId id="341" r:id="rId39"/>
    <p:sldId id="344" r:id="rId40"/>
    <p:sldId id="345" r:id="rId41"/>
    <p:sldId id="346" r:id="rId42"/>
    <p:sldId id="347" r:id="rId43"/>
    <p:sldId id="321" r:id="rId44"/>
    <p:sldId id="349" r:id="rId45"/>
    <p:sldId id="350" r:id="rId46"/>
    <p:sldId id="351" r:id="rId47"/>
    <p:sldId id="312" r:id="rId48"/>
    <p:sldId id="352" r:id="rId49"/>
    <p:sldId id="353" r:id="rId50"/>
    <p:sldId id="354" r:id="rId51"/>
    <p:sldId id="355" r:id="rId52"/>
    <p:sldId id="356" r:id="rId53"/>
    <p:sldId id="357" r:id="rId54"/>
    <p:sldId id="358" r:id="rId55"/>
    <p:sldId id="359" r:id="rId56"/>
    <p:sldId id="360" r:id="rId57"/>
    <p:sldId id="361" r:id="rId58"/>
    <p:sldId id="362" r:id="rId59"/>
    <p:sldId id="363" r:id="rId60"/>
    <p:sldId id="265" r:id="rId61"/>
    <p:sldId id="259" r:id="rId62"/>
    <p:sldId id="280" r:id="rId63"/>
    <p:sldId id="273" r:id="rId64"/>
    <p:sldId id="274" r:id="rId65"/>
    <p:sldId id="261" r:id="rId66"/>
    <p:sldId id="275" r:id="rId67"/>
    <p:sldId id="277" r:id="rId68"/>
    <p:sldId id="297" r:id="rId69"/>
    <p:sldId id="284" r:id="rId70"/>
    <p:sldId id="291" r:id="rId71"/>
    <p:sldId id="292" r:id="rId72"/>
    <p:sldId id="288" r:id="rId73"/>
    <p:sldId id="290" r:id="rId74"/>
    <p:sldId id="293" r:id="rId75"/>
    <p:sldId id="294" r:id="rId76"/>
    <p:sldId id="283" r:id="rId77"/>
    <p:sldId id="282" r:id="rId78"/>
    <p:sldId id="299" r:id="rId79"/>
    <p:sldId id="364" r:id="rId80"/>
    <p:sldId id="365" r:id="rId81"/>
    <p:sldId id="366" r:id="rId82"/>
    <p:sldId id="367" r:id="rId83"/>
    <p:sldId id="368" r:id="rId84"/>
    <p:sldId id="369" r:id="rId85"/>
    <p:sldId id="370" r:id="rId86"/>
    <p:sldId id="371" r:id="rId87"/>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5" pos="383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0D9"/>
    <a:srgbClr val="FFA72A"/>
    <a:srgbClr val="F0F5FA"/>
    <a:srgbClr val="1A8AFA"/>
    <a:srgbClr val="0097CC"/>
    <a:srgbClr val="FDFFFF"/>
    <a:srgbClr val="603A14"/>
    <a:srgbClr val="E85C0E"/>
    <a:srgbClr val="BAB398"/>
    <a:srgbClr val="ADA485"/>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33" autoAdjust="0"/>
  </p:normalViewPr>
  <p:slideViewPr>
    <p:cSldViewPr>
      <p:cViewPr varScale="1">
        <p:scale>
          <a:sx n="87" d="100"/>
          <a:sy n="87" d="100"/>
        </p:scale>
        <p:origin x="528" y="82"/>
      </p:cViewPr>
      <p:guideLst>
        <p:guide orient="horz" pos="2160"/>
        <p:guide pos="3839"/>
      </p:guideLst>
    </p:cSldViewPr>
  </p:slideViewPr>
  <p:outlineViewPr>
    <p:cViewPr>
      <p:scale>
        <a:sx n="33" d="100"/>
        <a:sy n="33" d="100"/>
      </p:scale>
      <p:origin x="0" y="-6192"/>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64" d="100"/>
          <a:sy n="64" d="100"/>
        </p:scale>
        <p:origin x="2592"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handoutMaster" Target="handoutMasters/handoutMaster1.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presProps" Target="presProps.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93" Type="http://schemas.openxmlformats.org/officeDocument/2006/relationships/tableStyles" Target="tableStyles.xml"/><Relationship Id="rId3" Type="http://schemas.openxmlformats.org/officeDocument/2006/relationships/slideMaster" Target="slideMasters/slideMaster2.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notesMaster" Target="notesMasters/notesMaster1.xml"/><Relationship Id="rId9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microsoft.com/office/2016/11/relationships/changesInfo" Target="changesInfos/changesInfo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theme" Target="theme/theme1.xml"/><Relationship Id="rId2" Type="http://schemas.openxmlformats.org/officeDocument/2006/relationships/slideMaster" Target="slideMasters/slideMaster1.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oang Nhu Vinh (FE FGW DN)" userId="d2ccfa87-bd55-436a-894a-85c7f0ae780d" providerId="ADAL" clId="{E7BD95A6-8AD7-4FA8-B1A8-06DAB51ACE7F}"/>
    <pc:docChg chg="addSld modSld">
      <pc:chgData name="Hoang Nhu Vinh (FE FGW DN)" userId="d2ccfa87-bd55-436a-894a-85c7f0ae780d" providerId="ADAL" clId="{E7BD95A6-8AD7-4FA8-B1A8-06DAB51ACE7F}" dt="2021-03-11T14:22:04.216" v="32" actId="20577"/>
      <pc:docMkLst>
        <pc:docMk/>
      </pc:docMkLst>
      <pc:sldChg chg="addSp delSp modSp new mod">
        <pc:chgData name="Hoang Nhu Vinh (FE FGW DN)" userId="d2ccfa87-bd55-436a-894a-85c7f0ae780d" providerId="ADAL" clId="{E7BD95A6-8AD7-4FA8-B1A8-06DAB51ACE7F}" dt="2021-03-11T14:22:04.216" v="32" actId="20577"/>
        <pc:sldMkLst>
          <pc:docMk/>
          <pc:sldMk cId="2767196484" sldId="299"/>
        </pc:sldMkLst>
        <pc:spChg chg="del">
          <ac:chgData name="Hoang Nhu Vinh (FE FGW DN)" userId="d2ccfa87-bd55-436a-894a-85c7f0ae780d" providerId="ADAL" clId="{E7BD95A6-8AD7-4FA8-B1A8-06DAB51ACE7F}" dt="2021-03-11T14:21:41.719" v="8"/>
          <ac:spMkLst>
            <pc:docMk/>
            <pc:sldMk cId="2767196484" sldId="299"/>
            <ac:spMk id="2" creationId="{01F99D78-E776-46F6-8F8E-A4F922CB14AA}"/>
          </ac:spMkLst>
        </pc:spChg>
        <pc:spChg chg="mod">
          <ac:chgData name="Hoang Nhu Vinh (FE FGW DN)" userId="d2ccfa87-bd55-436a-894a-85c7f0ae780d" providerId="ADAL" clId="{E7BD95A6-8AD7-4FA8-B1A8-06DAB51ACE7F}" dt="2021-03-11T14:22:04.216" v="32" actId="20577"/>
          <ac:spMkLst>
            <pc:docMk/>
            <pc:sldMk cId="2767196484" sldId="299"/>
            <ac:spMk id="3" creationId="{C110F341-75BC-4453-9D21-B152503378BA}"/>
          </ac:spMkLst>
        </pc:spChg>
        <pc:picChg chg="add mod">
          <ac:chgData name="Hoang Nhu Vinh (FE FGW DN)" userId="d2ccfa87-bd55-436a-894a-85c7f0ae780d" providerId="ADAL" clId="{E7BD95A6-8AD7-4FA8-B1A8-06DAB51ACE7F}" dt="2021-03-11T14:21:41.719" v="8"/>
          <ac:picMkLst>
            <pc:docMk/>
            <pc:sldMk cId="2767196484" sldId="299"/>
            <ac:picMk id="1026" creationId="{E9FE5A3F-FB6E-482A-B462-D8CF4FE4F449}"/>
          </ac:picMkLst>
        </pc:picChg>
      </pc:sldChg>
    </pc:docChg>
  </pc:docChgLst>
  <pc:docChgLst>
    <pc:chgData name="Hoang Nhu Vinh (FE FGW DN)" userId="d2ccfa87-bd55-436a-894a-85c7f0ae780d" providerId="ADAL" clId="{2E504367-FD56-4010-B08F-2D750F28576D}"/>
    <pc:docChg chg="custSel modSld modMainMaster">
      <pc:chgData name="Hoang Nhu Vinh (FE FGW DN)" userId="d2ccfa87-bd55-436a-894a-85c7f0ae780d" providerId="ADAL" clId="{2E504367-FD56-4010-B08F-2D750F28576D}" dt="2021-02-05T06:17:28.662" v="42" actId="1076"/>
      <pc:docMkLst>
        <pc:docMk/>
      </pc:docMkLst>
      <pc:sldChg chg="delSp modSp mod modClrScheme chgLayout">
        <pc:chgData name="Hoang Nhu Vinh (FE FGW DN)" userId="d2ccfa87-bd55-436a-894a-85c7f0ae780d" providerId="ADAL" clId="{2E504367-FD56-4010-B08F-2D750F28576D}" dt="2021-02-05T06:16:09.920" v="15" actId="700"/>
        <pc:sldMkLst>
          <pc:docMk/>
          <pc:sldMk cId="219539454" sldId="257"/>
        </pc:sldMkLst>
        <pc:spChg chg="mod ord">
          <ac:chgData name="Hoang Nhu Vinh (FE FGW DN)" userId="d2ccfa87-bd55-436a-894a-85c7f0ae780d" providerId="ADAL" clId="{2E504367-FD56-4010-B08F-2D750F28576D}" dt="2021-02-05T06:16:09.920" v="15" actId="700"/>
          <ac:spMkLst>
            <pc:docMk/>
            <pc:sldMk cId="219539454" sldId="257"/>
            <ac:spMk id="2" creationId="{00000000-0000-0000-0000-000000000000}"/>
          </ac:spMkLst>
        </pc:spChg>
        <pc:spChg chg="mod ord">
          <ac:chgData name="Hoang Nhu Vinh (FE FGW DN)" userId="d2ccfa87-bd55-436a-894a-85c7f0ae780d" providerId="ADAL" clId="{2E504367-FD56-4010-B08F-2D750F28576D}" dt="2021-02-05T06:16:09.920" v="15" actId="700"/>
          <ac:spMkLst>
            <pc:docMk/>
            <pc:sldMk cId="219539454" sldId="257"/>
            <ac:spMk id="4" creationId="{B4ADAE8F-C531-4BCC-BFF3-E0A25FFB5E07}"/>
          </ac:spMkLst>
        </pc:spChg>
        <pc:spChg chg="del mod">
          <ac:chgData name="Hoang Nhu Vinh (FE FGW DN)" userId="d2ccfa87-bd55-436a-894a-85c7f0ae780d" providerId="ADAL" clId="{2E504367-FD56-4010-B08F-2D750F28576D}" dt="2021-02-05T06:16:09.920" v="15" actId="700"/>
          <ac:spMkLst>
            <pc:docMk/>
            <pc:sldMk cId="219539454" sldId="257"/>
            <ac:spMk id="5" creationId="{9957944F-335B-4A9E-9FE9-2D3C1C01865A}"/>
          </ac:spMkLst>
        </pc:spChg>
        <pc:spChg chg="del mod">
          <ac:chgData name="Hoang Nhu Vinh (FE FGW DN)" userId="d2ccfa87-bd55-436a-894a-85c7f0ae780d" providerId="ADAL" clId="{2E504367-FD56-4010-B08F-2D750F28576D}" dt="2021-02-05T06:16:09.920" v="15" actId="700"/>
          <ac:spMkLst>
            <pc:docMk/>
            <pc:sldMk cId="219539454" sldId="257"/>
            <ac:spMk id="6" creationId="{D20F5147-4ABE-4591-855D-AA353FCF1ACC}"/>
          </ac:spMkLst>
        </pc:spChg>
        <pc:spChg chg="del mod">
          <ac:chgData name="Hoang Nhu Vinh (FE FGW DN)" userId="d2ccfa87-bd55-436a-894a-85c7f0ae780d" providerId="ADAL" clId="{2E504367-FD56-4010-B08F-2D750F28576D}" dt="2021-02-05T06:16:09.920" v="15" actId="700"/>
          <ac:spMkLst>
            <pc:docMk/>
            <pc:sldMk cId="219539454" sldId="257"/>
            <ac:spMk id="7" creationId="{F3916155-FA09-47FA-8B17-CAB8D6B6AD5A}"/>
          </ac:spMkLst>
        </pc:spChg>
        <pc:spChg chg="del mod">
          <ac:chgData name="Hoang Nhu Vinh (FE FGW DN)" userId="d2ccfa87-bd55-436a-894a-85c7f0ae780d" providerId="ADAL" clId="{2E504367-FD56-4010-B08F-2D750F28576D}" dt="2021-02-05T06:16:09.920" v="15" actId="700"/>
          <ac:spMkLst>
            <pc:docMk/>
            <pc:sldMk cId="219539454" sldId="257"/>
            <ac:spMk id="8" creationId="{59595E5E-6733-4EEB-B390-3607CA770E01}"/>
          </ac:spMkLst>
        </pc:spChg>
        <pc:spChg chg="del mod">
          <ac:chgData name="Hoang Nhu Vinh (FE FGW DN)" userId="d2ccfa87-bd55-436a-894a-85c7f0ae780d" providerId="ADAL" clId="{2E504367-FD56-4010-B08F-2D750F28576D}" dt="2021-02-05T06:16:09.920" v="15" actId="700"/>
          <ac:spMkLst>
            <pc:docMk/>
            <pc:sldMk cId="219539454" sldId="257"/>
            <ac:spMk id="9" creationId="{780FBFD2-F05E-4CEE-9F9A-4106340B01E9}"/>
          </ac:spMkLst>
        </pc:spChg>
      </pc:sldChg>
      <pc:sldChg chg="modSp mod modClrScheme chgLayout">
        <pc:chgData name="Hoang Nhu Vinh (FE FGW DN)" userId="d2ccfa87-bd55-436a-894a-85c7f0ae780d" providerId="ADAL" clId="{2E504367-FD56-4010-B08F-2D750F28576D}" dt="2021-02-05T06:16:16.177" v="18" actId="27636"/>
        <pc:sldMkLst>
          <pc:docMk/>
          <pc:sldMk cId="2133639090" sldId="258"/>
        </pc:sldMkLst>
        <pc:spChg chg="mod ord">
          <ac:chgData name="Hoang Nhu Vinh (FE FGW DN)" userId="d2ccfa87-bd55-436a-894a-85c7f0ae780d" providerId="ADAL" clId="{2E504367-FD56-4010-B08F-2D750F28576D}" dt="2021-02-05T06:16:16.105" v="16" actId="700"/>
          <ac:spMkLst>
            <pc:docMk/>
            <pc:sldMk cId="2133639090" sldId="258"/>
            <ac:spMk id="2" creationId="{00000000-0000-0000-0000-000000000000}"/>
          </ac:spMkLst>
        </pc:spChg>
        <pc:spChg chg="mod ord">
          <ac:chgData name="Hoang Nhu Vinh (FE FGW DN)" userId="d2ccfa87-bd55-436a-894a-85c7f0ae780d" providerId="ADAL" clId="{2E504367-FD56-4010-B08F-2D750F28576D}" dt="2021-02-05T06:16:16.177" v="18" actId="27636"/>
          <ac:spMkLst>
            <pc:docMk/>
            <pc:sldMk cId="2133639090" sldId="258"/>
            <ac:spMk id="3" creationId="{00000000-0000-0000-0000-000000000000}"/>
          </ac:spMkLst>
        </pc:spChg>
      </pc:sldChg>
      <pc:sldChg chg="modSp mod modClrScheme chgLayout">
        <pc:chgData name="Hoang Nhu Vinh (FE FGW DN)" userId="d2ccfa87-bd55-436a-894a-85c7f0ae780d" providerId="ADAL" clId="{2E504367-FD56-4010-B08F-2D750F28576D}" dt="2021-02-05T06:16:16.105" v="16" actId="700"/>
        <pc:sldMkLst>
          <pc:docMk/>
          <pc:sldMk cId="1174655345" sldId="259"/>
        </pc:sldMkLst>
        <pc:spChg chg="mod ord">
          <ac:chgData name="Hoang Nhu Vinh (FE FGW DN)" userId="d2ccfa87-bd55-436a-894a-85c7f0ae780d" providerId="ADAL" clId="{2E504367-FD56-4010-B08F-2D750F28576D}" dt="2021-02-05T06:16:16.105" v="16" actId="700"/>
          <ac:spMkLst>
            <pc:docMk/>
            <pc:sldMk cId="1174655345" sldId="259"/>
            <ac:spMk id="2" creationId="{00000000-0000-0000-0000-000000000000}"/>
          </ac:spMkLst>
        </pc:spChg>
        <pc:spChg chg="mod ord">
          <ac:chgData name="Hoang Nhu Vinh (FE FGW DN)" userId="d2ccfa87-bd55-436a-894a-85c7f0ae780d" providerId="ADAL" clId="{2E504367-FD56-4010-B08F-2D750F28576D}" dt="2021-02-05T06:16:16.105" v="16" actId="700"/>
          <ac:spMkLst>
            <pc:docMk/>
            <pc:sldMk cId="1174655345" sldId="259"/>
            <ac:spMk id="3" creationId="{00000000-0000-0000-0000-000000000000}"/>
          </ac:spMkLst>
        </pc:spChg>
      </pc:sldChg>
      <pc:sldChg chg="modSp mod modClrScheme chgLayout">
        <pc:chgData name="Hoang Nhu Vinh (FE FGW DN)" userId="d2ccfa87-bd55-436a-894a-85c7f0ae780d" providerId="ADAL" clId="{2E504367-FD56-4010-B08F-2D750F28576D}" dt="2021-02-05T06:16:16.237" v="26" actId="27636"/>
        <pc:sldMkLst>
          <pc:docMk/>
          <pc:sldMk cId="1088415675" sldId="261"/>
        </pc:sldMkLst>
        <pc:spChg chg="mod ord">
          <ac:chgData name="Hoang Nhu Vinh (FE FGW DN)" userId="d2ccfa87-bd55-436a-894a-85c7f0ae780d" providerId="ADAL" clId="{2E504367-FD56-4010-B08F-2D750F28576D}" dt="2021-02-05T06:16:16.105" v="16" actId="700"/>
          <ac:spMkLst>
            <pc:docMk/>
            <pc:sldMk cId="1088415675" sldId="261"/>
            <ac:spMk id="2" creationId="{00000000-0000-0000-0000-000000000000}"/>
          </ac:spMkLst>
        </pc:spChg>
        <pc:spChg chg="mod ord">
          <ac:chgData name="Hoang Nhu Vinh (FE FGW DN)" userId="d2ccfa87-bd55-436a-894a-85c7f0ae780d" providerId="ADAL" clId="{2E504367-FD56-4010-B08F-2D750F28576D}" dt="2021-02-05T06:16:16.237" v="26" actId="27636"/>
          <ac:spMkLst>
            <pc:docMk/>
            <pc:sldMk cId="1088415675" sldId="261"/>
            <ac:spMk id="3" creationId="{00000000-0000-0000-0000-000000000000}"/>
          </ac:spMkLst>
        </pc:spChg>
      </pc:sldChg>
      <pc:sldChg chg="delSp modSp mod modClrScheme chgLayout">
        <pc:chgData name="Hoang Nhu Vinh (FE FGW DN)" userId="d2ccfa87-bd55-436a-894a-85c7f0ae780d" providerId="ADAL" clId="{2E504367-FD56-4010-B08F-2D750F28576D}" dt="2021-02-05T06:16:55.012" v="40" actId="1076"/>
        <pc:sldMkLst>
          <pc:docMk/>
          <pc:sldMk cId="35848133" sldId="262"/>
        </pc:sldMkLst>
        <pc:spChg chg="mod ord">
          <ac:chgData name="Hoang Nhu Vinh (FE FGW DN)" userId="d2ccfa87-bd55-436a-894a-85c7f0ae780d" providerId="ADAL" clId="{2E504367-FD56-4010-B08F-2D750F28576D}" dt="2021-02-05T06:16:16.105" v="16" actId="700"/>
          <ac:spMkLst>
            <pc:docMk/>
            <pc:sldMk cId="35848133" sldId="262"/>
            <ac:spMk id="2" creationId="{00000000-0000-0000-0000-000000000000}"/>
          </ac:spMkLst>
        </pc:spChg>
        <pc:spChg chg="del mod">
          <ac:chgData name="Hoang Nhu Vinh (FE FGW DN)" userId="d2ccfa87-bd55-436a-894a-85c7f0ae780d" providerId="ADAL" clId="{2E504367-FD56-4010-B08F-2D750F28576D}" dt="2021-02-05T06:16:16.105" v="16" actId="700"/>
          <ac:spMkLst>
            <pc:docMk/>
            <pc:sldMk cId="35848133" sldId="262"/>
            <ac:spMk id="3" creationId="{00E182F2-524D-40E3-8458-419B9700679D}"/>
          </ac:spMkLst>
        </pc:spChg>
        <pc:picChg chg="mod ord">
          <ac:chgData name="Hoang Nhu Vinh (FE FGW DN)" userId="d2ccfa87-bd55-436a-894a-85c7f0ae780d" providerId="ADAL" clId="{2E504367-FD56-4010-B08F-2D750F28576D}" dt="2021-02-05T06:16:53.119" v="38" actId="1076"/>
          <ac:picMkLst>
            <pc:docMk/>
            <pc:sldMk cId="35848133" sldId="262"/>
            <ac:picMk id="4" creationId="{00000000-0000-0000-0000-000000000000}"/>
          </ac:picMkLst>
        </pc:picChg>
        <pc:picChg chg="mod">
          <ac:chgData name="Hoang Nhu Vinh (FE FGW DN)" userId="d2ccfa87-bd55-436a-894a-85c7f0ae780d" providerId="ADAL" clId="{2E504367-FD56-4010-B08F-2D750F28576D}" dt="2021-02-05T06:16:55.012" v="40" actId="1076"/>
          <ac:picMkLst>
            <pc:docMk/>
            <pc:sldMk cId="35848133" sldId="262"/>
            <ac:picMk id="5124" creationId="{00000000-0000-0000-0000-000000000000}"/>
          </ac:picMkLst>
        </pc:picChg>
      </pc:sldChg>
      <pc:sldChg chg="modSp mod modClrScheme chgLayout">
        <pc:chgData name="Hoang Nhu Vinh (FE FGW DN)" userId="d2ccfa87-bd55-436a-894a-85c7f0ae780d" providerId="ADAL" clId="{2E504367-FD56-4010-B08F-2D750F28576D}" dt="2021-02-05T06:16:16.208" v="22" actId="27636"/>
        <pc:sldMkLst>
          <pc:docMk/>
          <pc:sldMk cId="1938861730" sldId="263"/>
        </pc:sldMkLst>
        <pc:spChg chg="mod ord">
          <ac:chgData name="Hoang Nhu Vinh (FE FGW DN)" userId="d2ccfa87-bd55-436a-894a-85c7f0ae780d" providerId="ADAL" clId="{2E504367-FD56-4010-B08F-2D750F28576D}" dt="2021-02-05T06:16:16.105" v="16" actId="700"/>
          <ac:spMkLst>
            <pc:docMk/>
            <pc:sldMk cId="1938861730" sldId="263"/>
            <ac:spMk id="2" creationId="{00000000-0000-0000-0000-000000000000}"/>
          </ac:spMkLst>
        </pc:spChg>
        <pc:spChg chg="mod ord">
          <ac:chgData name="Hoang Nhu Vinh (FE FGW DN)" userId="d2ccfa87-bd55-436a-894a-85c7f0ae780d" providerId="ADAL" clId="{2E504367-FD56-4010-B08F-2D750F28576D}" dt="2021-02-05T06:16:16.208" v="22" actId="27636"/>
          <ac:spMkLst>
            <pc:docMk/>
            <pc:sldMk cId="1938861730" sldId="263"/>
            <ac:spMk id="3" creationId="{00000000-0000-0000-0000-000000000000}"/>
          </ac:spMkLst>
        </pc:spChg>
      </pc:sldChg>
      <pc:sldChg chg="delSp modSp mod modClrScheme chgLayout">
        <pc:chgData name="Hoang Nhu Vinh (FE FGW DN)" userId="d2ccfa87-bd55-436a-894a-85c7f0ae780d" providerId="ADAL" clId="{2E504367-FD56-4010-B08F-2D750F28576D}" dt="2021-02-05T06:16:16.105" v="16" actId="700"/>
        <pc:sldMkLst>
          <pc:docMk/>
          <pc:sldMk cId="1477467224" sldId="265"/>
        </pc:sldMkLst>
        <pc:spChg chg="mod ord">
          <ac:chgData name="Hoang Nhu Vinh (FE FGW DN)" userId="d2ccfa87-bd55-436a-894a-85c7f0ae780d" providerId="ADAL" clId="{2E504367-FD56-4010-B08F-2D750F28576D}" dt="2021-02-05T06:16:16.105" v="16" actId="700"/>
          <ac:spMkLst>
            <pc:docMk/>
            <pc:sldMk cId="1477467224" sldId="265"/>
            <ac:spMk id="2" creationId="{00000000-0000-0000-0000-000000000000}"/>
          </ac:spMkLst>
        </pc:spChg>
        <pc:spChg chg="del mod">
          <ac:chgData name="Hoang Nhu Vinh (FE FGW DN)" userId="d2ccfa87-bd55-436a-894a-85c7f0ae780d" providerId="ADAL" clId="{2E504367-FD56-4010-B08F-2D750F28576D}" dt="2021-02-05T06:16:16.105" v="16" actId="700"/>
          <ac:spMkLst>
            <pc:docMk/>
            <pc:sldMk cId="1477467224" sldId="265"/>
            <ac:spMk id="3" creationId="{755C8224-FF6F-4C32-8164-B34C0AE80D4C}"/>
          </ac:spMkLst>
        </pc:spChg>
        <pc:picChg chg="mod ord">
          <ac:chgData name="Hoang Nhu Vinh (FE FGW DN)" userId="d2ccfa87-bd55-436a-894a-85c7f0ae780d" providerId="ADAL" clId="{2E504367-FD56-4010-B08F-2D750F28576D}" dt="2021-02-05T06:16:16.105" v="16" actId="700"/>
          <ac:picMkLst>
            <pc:docMk/>
            <pc:sldMk cId="1477467224" sldId="265"/>
            <ac:picMk id="4" creationId="{00000000-0000-0000-0000-000000000000}"/>
          </ac:picMkLst>
        </pc:picChg>
      </pc:sldChg>
      <pc:sldChg chg="modSp mod modClrScheme chgLayout">
        <pc:chgData name="Hoang Nhu Vinh (FE FGW DN)" userId="d2ccfa87-bd55-436a-894a-85c7f0ae780d" providerId="ADAL" clId="{2E504367-FD56-4010-B08F-2D750F28576D}" dt="2021-02-05T06:16:16.105" v="16" actId="700"/>
        <pc:sldMkLst>
          <pc:docMk/>
          <pc:sldMk cId="1598174554" sldId="271"/>
        </pc:sldMkLst>
        <pc:spChg chg="mod ord">
          <ac:chgData name="Hoang Nhu Vinh (FE FGW DN)" userId="d2ccfa87-bd55-436a-894a-85c7f0ae780d" providerId="ADAL" clId="{2E504367-FD56-4010-B08F-2D750F28576D}" dt="2021-02-05T06:16:16.105" v="16" actId="700"/>
          <ac:spMkLst>
            <pc:docMk/>
            <pc:sldMk cId="1598174554" sldId="271"/>
            <ac:spMk id="2" creationId="{00000000-0000-0000-0000-000000000000}"/>
          </ac:spMkLst>
        </pc:spChg>
        <pc:spChg chg="mod ord">
          <ac:chgData name="Hoang Nhu Vinh (FE FGW DN)" userId="d2ccfa87-bd55-436a-894a-85c7f0ae780d" providerId="ADAL" clId="{2E504367-FD56-4010-B08F-2D750F28576D}" dt="2021-02-05T06:16:16.105" v="16" actId="700"/>
          <ac:spMkLst>
            <pc:docMk/>
            <pc:sldMk cId="1598174554" sldId="271"/>
            <ac:spMk id="3" creationId="{00000000-0000-0000-0000-000000000000}"/>
          </ac:spMkLst>
        </pc:spChg>
      </pc:sldChg>
      <pc:sldChg chg="modSp mod modClrScheme chgLayout">
        <pc:chgData name="Hoang Nhu Vinh (FE FGW DN)" userId="d2ccfa87-bd55-436a-894a-85c7f0ae780d" providerId="ADAL" clId="{2E504367-FD56-4010-B08F-2D750F28576D}" dt="2021-02-05T06:16:16.222" v="24" actId="27636"/>
        <pc:sldMkLst>
          <pc:docMk/>
          <pc:sldMk cId="118515333" sldId="273"/>
        </pc:sldMkLst>
        <pc:spChg chg="mod ord">
          <ac:chgData name="Hoang Nhu Vinh (FE FGW DN)" userId="d2ccfa87-bd55-436a-894a-85c7f0ae780d" providerId="ADAL" clId="{2E504367-FD56-4010-B08F-2D750F28576D}" dt="2021-02-05T06:16:16.105" v="16" actId="700"/>
          <ac:spMkLst>
            <pc:docMk/>
            <pc:sldMk cId="118515333" sldId="273"/>
            <ac:spMk id="2" creationId="{00000000-0000-0000-0000-000000000000}"/>
          </ac:spMkLst>
        </pc:spChg>
        <pc:spChg chg="mod ord">
          <ac:chgData name="Hoang Nhu Vinh (FE FGW DN)" userId="d2ccfa87-bd55-436a-894a-85c7f0ae780d" providerId="ADAL" clId="{2E504367-FD56-4010-B08F-2D750F28576D}" dt="2021-02-05T06:16:16.222" v="24" actId="27636"/>
          <ac:spMkLst>
            <pc:docMk/>
            <pc:sldMk cId="118515333" sldId="273"/>
            <ac:spMk id="3" creationId="{00000000-0000-0000-0000-000000000000}"/>
          </ac:spMkLst>
        </pc:spChg>
      </pc:sldChg>
      <pc:sldChg chg="modSp mod modClrScheme chgLayout">
        <pc:chgData name="Hoang Nhu Vinh (FE FGW DN)" userId="d2ccfa87-bd55-436a-894a-85c7f0ae780d" providerId="ADAL" clId="{2E504367-FD56-4010-B08F-2D750F28576D}" dt="2021-02-05T06:16:16.222" v="25" actId="27636"/>
        <pc:sldMkLst>
          <pc:docMk/>
          <pc:sldMk cId="4090839330" sldId="274"/>
        </pc:sldMkLst>
        <pc:spChg chg="mod ord">
          <ac:chgData name="Hoang Nhu Vinh (FE FGW DN)" userId="d2ccfa87-bd55-436a-894a-85c7f0ae780d" providerId="ADAL" clId="{2E504367-FD56-4010-B08F-2D750F28576D}" dt="2021-02-05T06:16:16.105" v="16" actId="700"/>
          <ac:spMkLst>
            <pc:docMk/>
            <pc:sldMk cId="4090839330" sldId="274"/>
            <ac:spMk id="2" creationId="{00000000-0000-0000-0000-000000000000}"/>
          </ac:spMkLst>
        </pc:spChg>
        <pc:spChg chg="mod ord">
          <ac:chgData name="Hoang Nhu Vinh (FE FGW DN)" userId="d2ccfa87-bd55-436a-894a-85c7f0ae780d" providerId="ADAL" clId="{2E504367-FD56-4010-B08F-2D750F28576D}" dt="2021-02-05T06:16:16.222" v="25" actId="27636"/>
          <ac:spMkLst>
            <pc:docMk/>
            <pc:sldMk cId="4090839330" sldId="274"/>
            <ac:spMk id="3" creationId="{00000000-0000-0000-0000-000000000000}"/>
          </ac:spMkLst>
        </pc:spChg>
      </pc:sldChg>
      <pc:sldChg chg="modSp mod modClrScheme chgLayout">
        <pc:chgData name="Hoang Nhu Vinh (FE FGW DN)" userId="d2ccfa87-bd55-436a-894a-85c7f0ae780d" providerId="ADAL" clId="{2E504367-FD56-4010-B08F-2D750F28576D}" dt="2021-02-05T06:16:16.237" v="27" actId="27636"/>
        <pc:sldMkLst>
          <pc:docMk/>
          <pc:sldMk cId="1795789001" sldId="275"/>
        </pc:sldMkLst>
        <pc:spChg chg="mod ord">
          <ac:chgData name="Hoang Nhu Vinh (FE FGW DN)" userId="d2ccfa87-bd55-436a-894a-85c7f0ae780d" providerId="ADAL" clId="{2E504367-FD56-4010-B08F-2D750F28576D}" dt="2021-02-05T06:16:16.105" v="16" actId="700"/>
          <ac:spMkLst>
            <pc:docMk/>
            <pc:sldMk cId="1795789001" sldId="275"/>
            <ac:spMk id="2" creationId="{00000000-0000-0000-0000-000000000000}"/>
          </ac:spMkLst>
        </pc:spChg>
        <pc:spChg chg="mod ord">
          <ac:chgData name="Hoang Nhu Vinh (FE FGW DN)" userId="d2ccfa87-bd55-436a-894a-85c7f0ae780d" providerId="ADAL" clId="{2E504367-FD56-4010-B08F-2D750F28576D}" dt="2021-02-05T06:16:16.237" v="27" actId="27636"/>
          <ac:spMkLst>
            <pc:docMk/>
            <pc:sldMk cId="1795789001" sldId="275"/>
            <ac:spMk id="3" creationId="{00000000-0000-0000-0000-000000000000}"/>
          </ac:spMkLst>
        </pc:spChg>
      </pc:sldChg>
      <pc:sldChg chg="modSp mod modClrScheme chgLayout">
        <pc:chgData name="Hoang Nhu Vinh (FE FGW DN)" userId="d2ccfa87-bd55-436a-894a-85c7f0ae780d" providerId="ADAL" clId="{2E504367-FD56-4010-B08F-2D750F28576D}" dt="2021-02-05T06:16:16.253" v="28" actId="27636"/>
        <pc:sldMkLst>
          <pc:docMk/>
          <pc:sldMk cId="130152872" sldId="277"/>
        </pc:sldMkLst>
        <pc:spChg chg="mod ord">
          <ac:chgData name="Hoang Nhu Vinh (FE FGW DN)" userId="d2ccfa87-bd55-436a-894a-85c7f0ae780d" providerId="ADAL" clId="{2E504367-FD56-4010-B08F-2D750F28576D}" dt="2021-02-05T06:16:16.105" v="16" actId="700"/>
          <ac:spMkLst>
            <pc:docMk/>
            <pc:sldMk cId="130152872" sldId="277"/>
            <ac:spMk id="2" creationId="{00000000-0000-0000-0000-000000000000}"/>
          </ac:spMkLst>
        </pc:spChg>
        <pc:spChg chg="mod ord">
          <ac:chgData name="Hoang Nhu Vinh (FE FGW DN)" userId="d2ccfa87-bd55-436a-894a-85c7f0ae780d" providerId="ADAL" clId="{2E504367-FD56-4010-B08F-2D750F28576D}" dt="2021-02-05T06:16:16.253" v="28" actId="27636"/>
          <ac:spMkLst>
            <pc:docMk/>
            <pc:sldMk cId="130152872" sldId="277"/>
            <ac:spMk id="3" creationId="{00000000-0000-0000-0000-000000000000}"/>
          </ac:spMkLst>
        </pc:spChg>
      </pc:sldChg>
      <pc:sldChg chg="modSp mod modClrScheme chgLayout">
        <pc:chgData name="Hoang Nhu Vinh (FE FGW DN)" userId="d2ccfa87-bd55-436a-894a-85c7f0ae780d" providerId="ADAL" clId="{2E504367-FD56-4010-B08F-2D750F28576D}" dt="2021-02-05T06:16:16.220" v="23" actId="27636"/>
        <pc:sldMkLst>
          <pc:docMk/>
          <pc:sldMk cId="2733819359" sldId="278"/>
        </pc:sldMkLst>
        <pc:spChg chg="mod ord">
          <ac:chgData name="Hoang Nhu Vinh (FE FGW DN)" userId="d2ccfa87-bd55-436a-894a-85c7f0ae780d" providerId="ADAL" clId="{2E504367-FD56-4010-B08F-2D750F28576D}" dt="2021-02-05T06:16:16.105" v="16" actId="700"/>
          <ac:spMkLst>
            <pc:docMk/>
            <pc:sldMk cId="2733819359" sldId="278"/>
            <ac:spMk id="2" creationId="{00000000-0000-0000-0000-000000000000}"/>
          </ac:spMkLst>
        </pc:spChg>
        <pc:spChg chg="mod ord">
          <ac:chgData name="Hoang Nhu Vinh (FE FGW DN)" userId="d2ccfa87-bd55-436a-894a-85c7f0ae780d" providerId="ADAL" clId="{2E504367-FD56-4010-B08F-2D750F28576D}" dt="2021-02-05T06:16:16.220" v="23" actId="27636"/>
          <ac:spMkLst>
            <pc:docMk/>
            <pc:sldMk cId="2733819359" sldId="278"/>
            <ac:spMk id="3" creationId="{00000000-0000-0000-0000-000000000000}"/>
          </ac:spMkLst>
        </pc:spChg>
      </pc:sldChg>
      <pc:sldChg chg="addSp delSp modSp mod modClrScheme chgLayout">
        <pc:chgData name="Hoang Nhu Vinh (FE FGW DN)" userId="d2ccfa87-bd55-436a-894a-85c7f0ae780d" providerId="ADAL" clId="{2E504367-FD56-4010-B08F-2D750F28576D}" dt="2021-02-05T06:17:06.293" v="41" actId="2711"/>
        <pc:sldMkLst>
          <pc:docMk/>
          <pc:sldMk cId="590052694" sldId="279"/>
        </pc:sldMkLst>
        <pc:spChg chg="mod ord">
          <ac:chgData name="Hoang Nhu Vinh (FE FGW DN)" userId="d2ccfa87-bd55-436a-894a-85c7f0ae780d" providerId="ADAL" clId="{2E504367-FD56-4010-B08F-2D750F28576D}" dt="2021-02-05T06:16:16.105" v="16" actId="700"/>
          <ac:spMkLst>
            <pc:docMk/>
            <pc:sldMk cId="590052694" sldId="279"/>
            <ac:spMk id="2" creationId="{00000000-0000-0000-0000-000000000000}"/>
          </ac:spMkLst>
        </pc:spChg>
        <pc:spChg chg="add mod ord">
          <ac:chgData name="Hoang Nhu Vinh (FE FGW DN)" userId="d2ccfa87-bd55-436a-894a-85c7f0ae780d" providerId="ADAL" clId="{2E504367-FD56-4010-B08F-2D750F28576D}" dt="2021-02-05T06:16:16.105" v="16" actId="700"/>
          <ac:spMkLst>
            <pc:docMk/>
            <pc:sldMk cId="590052694" sldId="279"/>
            <ac:spMk id="3" creationId="{DACD9653-59AE-4757-A7BB-D6487B70B33C}"/>
          </ac:spMkLst>
        </pc:spChg>
        <pc:spChg chg="mod">
          <ac:chgData name="Hoang Nhu Vinh (FE FGW DN)" userId="d2ccfa87-bd55-436a-894a-85c7f0ae780d" providerId="ADAL" clId="{2E504367-FD56-4010-B08F-2D750F28576D}" dt="2021-02-05T06:17:06.293" v="41" actId="2711"/>
          <ac:spMkLst>
            <pc:docMk/>
            <pc:sldMk cId="590052694" sldId="279"/>
            <ac:spMk id="4" creationId="{00000000-0000-0000-0000-000000000000}"/>
          </ac:spMkLst>
        </pc:spChg>
        <pc:spChg chg="del mod ord">
          <ac:chgData name="Hoang Nhu Vinh (FE FGW DN)" userId="d2ccfa87-bd55-436a-894a-85c7f0ae780d" providerId="ADAL" clId="{2E504367-FD56-4010-B08F-2D750F28576D}" dt="2021-02-05T06:16:16.105" v="16" actId="700"/>
          <ac:spMkLst>
            <pc:docMk/>
            <pc:sldMk cId="590052694" sldId="279"/>
            <ac:spMk id="5" creationId="{9BC58A4F-3B47-4B80-924B-7D5226367E41}"/>
          </ac:spMkLst>
        </pc:spChg>
      </pc:sldChg>
      <pc:sldChg chg="modSp mod modClrScheme chgLayout">
        <pc:chgData name="Hoang Nhu Vinh (FE FGW DN)" userId="d2ccfa87-bd55-436a-894a-85c7f0ae780d" providerId="ADAL" clId="{2E504367-FD56-4010-B08F-2D750F28576D}" dt="2021-02-05T06:16:16.191" v="20" actId="27636"/>
        <pc:sldMkLst>
          <pc:docMk/>
          <pc:sldMk cId="3060840690" sldId="280"/>
        </pc:sldMkLst>
        <pc:spChg chg="mod ord">
          <ac:chgData name="Hoang Nhu Vinh (FE FGW DN)" userId="d2ccfa87-bd55-436a-894a-85c7f0ae780d" providerId="ADAL" clId="{2E504367-FD56-4010-B08F-2D750F28576D}" dt="2021-02-05T06:16:16.105" v="16" actId="700"/>
          <ac:spMkLst>
            <pc:docMk/>
            <pc:sldMk cId="3060840690" sldId="280"/>
            <ac:spMk id="2" creationId="{00000000-0000-0000-0000-000000000000}"/>
          </ac:spMkLst>
        </pc:spChg>
        <pc:spChg chg="mod ord">
          <ac:chgData name="Hoang Nhu Vinh (FE FGW DN)" userId="d2ccfa87-bd55-436a-894a-85c7f0ae780d" providerId="ADAL" clId="{2E504367-FD56-4010-B08F-2D750F28576D}" dt="2021-02-05T06:16:16.191" v="20" actId="27636"/>
          <ac:spMkLst>
            <pc:docMk/>
            <pc:sldMk cId="3060840690" sldId="280"/>
            <ac:spMk id="3" creationId="{00000000-0000-0000-0000-000000000000}"/>
          </ac:spMkLst>
        </pc:spChg>
      </pc:sldChg>
      <pc:sldChg chg="modSp mod modClrScheme chgLayout">
        <pc:chgData name="Hoang Nhu Vinh (FE FGW DN)" userId="d2ccfa87-bd55-436a-894a-85c7f0ae780d" providerId="ADAL" clId="{2E504367-FD56-4010-B08F-2D750F28576D}" dt="2021-02-05T06:16:16.284" v="31" actId="27636"/>
        <pc:sldMkLst>
          <pc:docMk/>
          <pc:sldMk cId="2178722638" sldId="282"/>
        </pc:sldMkLst>
        <pc:spChg chg="mod ord">
          <ac:chgData name="Hoang Nhu Vinh (FE FGW DN)" userId="d2ccfa87-bd55-436a-894a-85c7f0ae780d" providerId="ADAL" clId="{2E504367-FD56-4010-B08F-2D750F28576D}" dt="2021-02-05T06:16:16.105" v="16" actId="700"/>
          <ac:spMkLst>
            <pc:docMk/>
            <pc:sldMk cId="2178722638" sldId="282"/>
            <ac:spMk id="2" creationId="{00000000-0000-0000-0000-000000000000}"/>
          </ac:spMkLst>
        </pc:spChg>
        <pc:spChg chg="mod ord">
          <ac:chgData name="Hoang Nhu Vinh (FE FGW DN)" userId="d2ccfa87-bd55-436a-894a-85c7f0ae780d" providerId="ADAL" clId="{2E504367-FD56-4010-B08F-2D750F28576D}" dt="2021-02-05T06:16:16.284" v="31" actId="27636"/>
          <ac:spMkLst>
            <pc:docMk/>
            <pc:sldMk cId="2178722638" sldId="282"/>
            <ac:spMk id="3" creationId="{00000000-0000-0000-0000-000000000000}"/>
          </ac:spMkLst>
        </pc:spChg>
      </pc:sldChg>
      <pc:sldChg chg="modSp mod modClrScheme chgLayout">
        <pc:chgData name="Hoang Nhu Vinh (FE FGW DN)" userId="d2ccfa87-bd55-436a-894a-85c7f0ae780d" providerId="ADAL" clId="{2E504367-FD56-4010-B08F-2D750F28576D}" dt="2021-02-05T06:16:16.284" v="30" actId="27636"/>
        <pc:sldMkLst>
          <pc:docMk/>
          <pc:sldMk cId="3836957287" sldId="283"/>
        </pc:sldMkLst>
        <pc:spChg chg="mod ord">
          <ac:chgData name="Hoang Nhu Vinh (FE FGW DN)" userId="d2ccfa87-bd55-436a-894a-85c7f0ae780d" providerId="ADAL" clId="{2E504367-FD56-4010-B08F-2D750F28576D}" dt="2021-02-05T06:16:16.105" v="16" actId="700"/>
          <ac:spMkLst>
            <pc:docMk/>
            <pc:sldMk cId="3836957287" sldId="283"/>
            <ac:spMk id="2" creationId="{00000000-0000-0000-0000-000000000000}"/>
          </ac:spMkLst>
        </pc:spChg>
        <pc:spChg chg="mod ord">
          <ac:chgData name="Hoang Nhu Vinh (FE FGW DN)" userId="d2ccfa87-bd55-436a-894a-85c7f0ae780d" providerId="ADAL" clId="{2E504367-FD56-4010-B08F-2D750F28576D}" dt="2021-02-05T06:16:16.284" v="30" actId="27636"/>
          <ac:spMkLst>
            <pc:docMk/>
            <pc:sldMk cId="3836957287" sldId="283"/>
            <ac:spMk id="3" creationId="{00000000-0000-0000-0000-000000000000}"/>
          </ac:spMkLst>
        </pc:spChg>
      </pc:sldChg>
      <pc:sldChg chg="addSp delSp modSp mod modClrScheme chgLayout">
        <pc:chgData name="Hoang Nhu Vinh (FE FGW DN)" userId="d2ccfa87-bd55-436a-894a-85c7f0ae780d" providerId="ADAL" clId="{2E504367-FD56-4010-B08F-2D750F28576D}" dt="2021-02-05T06:16:16.105" v="16" actId="700"/>
        <pc:sldMkLst>
          <pc:docMk/>
          <pc:sldMk cId="2623102673" sldId="284"/>
        </pc:sldMkLst>
        <pc:spChg chg="mod ord">
          <ac:chgData name="Hoang Nhu Vinh (FE FGW DN)" userId="d2ccfa87-bd55-436a-894a-85c7f0ae780d" providerId="ADAL" clId="{2E504367-FD56-4010-B08F-2D750F28576D}" dt="2021-02-05T06:16:16.105" v="16" actId="700"/>
          <ac:spMkLst>
            <pc:docMk/>
            <pc:sldMk cId="2623102673" sldId="284"/>
            <ac:spMk id="2" creationId="{00000000-0000-0000-0000-000000000000}"/>
          </ac:spMkLst>
        </pc:spChg>
        <pc:spChg chg="add mod ord">
          <ac:chgData name="Hoang Nhu Vinh (FE FGW DN)" userId="d2ccfa87-bd55-436a-894a-85c7f0ae780d" providerId="ADAL" clId="{2E504367-FD56-4010-B08F-2D750F28576D}" dt="2021-02-05T06:16:16.105" v="16" actId="700"/>
          <ac:spMkLst>
            <pc:docMk/>
            <pc:sldMk cId="2623102673" sldId="284"/>
            <ac:spMk id="3" creationId="{EA6C496D-4BC7-451B-A833-820ECFF20775}"/>
          </ac:spMkLst>
        </pc:spChg>
        <pc:spChg chg="del mod ord">
          <ac:chgData name="Hoang Nhu Vinh (FE FGW DN)" userId="d2ccfa87-bd55-436a-894a-85c7f0ae780d" providerId="ADAL" clId="{2E504367-FD56-4010-B08F-2D750F28576D}" dt="2021-02-05T06:16:16.105" v="16" actId="700"/>
          <ac:spMkLst>
            <pc:docMk/>
            <pc:sldMk cId="2623102673" sldId="284"/>
            <ac:spMk id="5" creationId="{61F5F960-218E-49BA-BF46-C1C7D8E19CBA}"/>
          </ac:spMkLst>
        </pc:spChg>
      </pc:sldChg>
      <pc:sldChg chg="modSp mod modClrScheme chgLayout">
        <pc:chgData name="Hoang Nhu Vinh (FE FGW DN)" userId="d2ccfa87-bd55-436a-894a-85c7f0ae780d" providerId="ADAL" clId="{2E504367-FD56-4010-B08F-2D750F28576D}" dt="2021-02-05T06:16:16.105" v="16" actId="700"/>
        <pc:sldMkLst>
          <pc:docMk/>
          <pc:sldMk cId="2638532898" sldId="285"/>
        </pc:sldMkLst>
        <pc:spChg chg="mod ord">
          <ac:chgData name="Hoang Nhu Vinh (FE FGW DN)" userId="d2ccfa87-bd55-436a-894a-85c7f0ae780d" providerId="ADAL" clId="{2E504367-FD56-4010-B08F-2D750F28576D}" dt="2021-02-05T06:16:16.105" v="16" actId="700"/>
          <ac:spMkLst>
            <pc:docMk/>
            <pc:sldMk cId="2638532898" sldId="285"/>
            <ac:spMk id="2" creationId="{00000000-0000-0000-0000-000000000000}"/>
          </ac:spMkLst>
        </pc:spChg>
        <pc:spChg chg="mod ord">
          <ac:chgData name="Hoang Nhu Vinh (FE FGW DN)" userId="d2ccfa87-bd55-436a-894a-85c7f0ae780d" providerId="ADAL" clId="{2E504367-FD56-4010-B08F-2D750F28576D}" dt="2021-02-05T06:16:16.105" v="16" actId="700"/>
          <ac:spMkLst>
            <pc:docMk/>
            <pc:sldMk cId="2638532898" sldId="285"/>
            <ac:spMk id="3" creationId="{00000000-0000-0000-0000-000000000000}"/>
          </ac:spMkLst>
        </pc:spChg>
      </pc:sldChg>
      <pc:sldChg chg="modSp mod modClrScheme chgLayout">
        <pc:chgData name="Hoang Nhu Vinh (FE FGW DN)" userId="d2ccfa87-bd55-436a-894a-85c7f0ae780d" providerId="ADAL" clId="{2E504367-FD56-4010-B08F-2D750F28576D}" dt="2021-02-05T06:16:30.025" v="35" actId="1076"/>
        <pc:sldMkLst>
          <pc:docMk/>
          <pc:sldMk cId="210369347" sldId="286"/>
        </pc:sldMkLst>
        <pc:spChg chg="mod ord">
          <ac:chgData name="Hoang Nhu Vinh (FE FGW DN)" userId="d2ccfa87-bd55-436a-894a-85c7f0ae780d" providerId="ADAL" clId="{2E504367-FD56-4010-B08F-2D750F28576D}" dt="2021-02-05T06:16:16.105" v="16" actId="700"/>
          <ac:spMkLst>
            <pc:docMk/>
            <pc:sldMk cId="210369347" sldId="286"/>
            <ac:spMk id="2" creationId="{00000000-0000-0000-0000-000000000000}"/>
          </ac:spMkLst>
        </pc:spChg>
        <pc:spChg chg="mod ord">
          <ac:chgData name="Hoang Nhu Vinh (FE FGW DN)" userId="d2ccfa87-bd55-436a-894a-85c7f0ae780d" providerId="ADAL" clId="{2E504367-FD56-4010-B08F-2D750F28576D}" dt="2021-02-05T06:16:16.155" v="17" actId="27636"/>
          <ac:spMkLst>
            <pc:docMk/>
            <pc:sldMk cId="210369347" sldId="286"/>
            <ac:spMk id="3" creationId="{00000000-0000-0000-0000-000000000000}"/>
          </ac:spMkLst>
        </pc:spChg>
        <pc:picChg chg="mod">
          <ac:chgData name="Hoang Nhu Vinh (FE FGW DN)" userId="d2ccfa87-bd55-436a-894a-85c7f0ae780d" providerId="ADAL" clId="{2E504367-FD56-4010-B08F-2D750F28576D}" dt="2021-02-05T06:16:25.191" v="32" actId="1076"/>
          <ac:picMkLst>
            <pc:docMk/>
            <pc:sldMk cId="210369347" sldId="286"/>
            <ac:picMk id="1030" creationId="{00000000-0000-0000-0000-000000000000}"/>
          </ac:picMkLst>
        </pc:picChg>
        <pc:picChg chg="mod">
          <ac:chgData name="Hoang Nhu Vinh (FE FGW DN)" userId="d2ccfa87-bd55-436a-894a-85c7f0ae780d" providerId="ADAL" clId="{2E504367-FD56-4010-B08F-2D750F28576D}" dt="2021-02-05T06:16:30.025" v="35" actId="1076"/>
          <ac:picMkLst>
            <pc:docMk/>
            <pc:sldMk cId="210369347" sldId="286"/>
            <ac:picMk id="1034" creationId="{00000000-0000-0000-0000-000000000000}"/>
          </ac:picMkLst>
        </pc:picChg>
      </pc:sldChg>
      <pc:sldChg chg="modSp mod modClrScheme chgLayout">
        <pc:chgData name="Hoang Nhu Vinh (FE FGW DN)" userId="d2ccfa87-bd55-436a-894a-85c7f0ae780d" providerId="ADAL" clId="{2E504367-FD56-4010-B08F-2D750F28576D}" dt="2021-02-05T06:16:16.105" v="16" actId="700"/>
        <pc:sldMkLst>
          <pc:docMk/>
          <pc:sldMk cId="3242752652" sldId="287"/>
        </pc:sldMkLst>
        <pc:spChg chg="mod ord">
          <ac:chgData name="Hoang Nhu Vinh (FE FGW DN)" userId="d2ccfa87-bd55-436a-894a-85c7f0ae780d" providerId="ADAL" clId="{2E504367-FD56-4010-B08F-2D750F28576D}" dt="2021-02-05T06:16:16.105" v="16" actId="700"/>
          <ac:spMkLst>
            <pc:docMk/>
            <pc:sldMk cId="3242752652" sldId="287"/>
            <ac:spMk id="2" creationId="{00000000-0000-0000-0000-000000000000}"/>
          </ac:spMkLst>
        </pc:spChg>
        <pc:spChg chg="mod ord">
          <ac:chgData name="Hoang Nhu Vinh (FE FGW DN)" userId="d2ccfa87-bd55-436a-894a-85c7f0ae780d" providerId="ADAL" clId="{2E504367-FD56-4010-B08F-2D750F28576D}" dt="2021-02-05T06:16:16.105" v="16" actId="700"/>
          <ac:spMkLst>
            <pc:docMk/>
            <pc:sldMk cId="3242752652" sldId="287"/>
            <ac:spMk id="3" creationId="{00000000-0000-0000-0000-000000000000}"/>
          </ac:spMkLst>
        </pc:spChg>
      </pc:sldChg>
      <pc:sldChg chg="modSp mod modClrScheme chgLayout">
        <pc:chgData name="Hoang Nhu Vinh (FE FGW DN)" userId="d2ccfa87-bd55-436a-894a-85c7f0ae780d" providerId="ADAL" clId="{2E504367-FD56-4010-B08F-2D750F28576D}" dt="2021-02-05T06:16:16.269" v="29" actId="27636"/>
        <pc:sldMkLst>
          <pc:docMk/>
          <pc:sldMk cId="3853015204" sldId="288"/>
        </pc:sldMkLst>
        <pc:spChg chg="mod ord">
          <ac:chgData name="Hoang Nhu Vinh (FE FGW DN)" userId="d2ccfa87-bd55-436a-894a-85c7f0ae780d" providerId="ADAL" clId="{2E504367-FD56-4010-B08F-2D750F28576D}" dt="2021-02-05T06:16:16.105" v="16" actId="700"/>
          <ac:spMkLst>
            <pc:docMk/>
            <pc:sldMk cId="3853015204" sldId="288"/>
            <ac:spMk id="2" creationId="{00000000-0000-0000-0000-000000000000}"/>
          </ac:spMkLst>
        </pc:spChg>
        <pc:spChg chg="mod ord">
          <ac:chgData name="Hoang Nhu Vinh (FE FGW DN)" userId="d2ccfa87-bd55-436a-894a-85c7f0ae780d" providerId="ADAL" clId="{2E504367-FD56-4010-B08F-2D750F28576D}" dt="2021-02-05T06:16:16.269" v="29" actId="27636"/>
          <ac:spMkLst>
            <pc:docMk/>
            <pc:sldMk cId="3853015204" sldId="288"/>
            <ac:spMk id="3" creationId="{00000000-0000-0000-0000-000000000000}"/>
          </ac:spMkLst>
        </pc:spChg>
      </pc:sldChg>
      <pc:sldChg chg="modSp mod modClrScheme chgLayout">
        <pc:chgData name="Hoang Nhu Vinh (FE FGW DN)" userId="d2ccfa87-bd55-436a-894a-85c7f0ae780d" providerId="ADAL" clId="{2E504367-FD56-4010-B08F-2D750F28576D}" dt="2021-02-05T06:16:16.105" v="16" actId="700"/>
        <pc:sldMkLst>
          <pc:docMk/>
          <pc:sldMk cId="2625151334" sldId="290"/>
        </pc:sldMkLst>
        <pc:spChg chg="mod ord">
          <ac:chgData name="Hoang Nhu Vinh (FE FGW DN)" userId="d2ccfa87-bd55-436a-894a-85c7f0ae780d" providerId="ADAL" clId="{2E504367-FD56-4010-B08F-2D750F28576D}" dt="2021-02-05T06:16:16.105" v="16" actId="700"/>
          <ac:spMkLst>
            <pc:docMk/>
            <pc:sldMk cId="2625151334" sldId="290"/>
            <ac:spMk id="2" creationId="{00000000-0000-0000-0000-000000000000}"/>
          </ac:spMkLst>
        </pc:spChg>
        <pc:spChg chg="mod ord">
          <ac:chgData name="Hoang Nhu Vinh (FE FGW DN)" userId="d2ccfa87-bd55-436a-894a-85c7f0ae780d" providerId="ADAL" clId="{2E504367-FD56-4010-B08F-2D750F28576D}" dt="2021-02-05T06:16:16.105" v="16" actId="700"/>
          <ac:spMkLst>
            <pc:docMk/>
            <pc:sldMk cId="2625151334" sldId="290"/>
            <ac:spMk id="3" creationId="{00000000-0000-0000-0000-000000000000}"/>
          </ac:spMkLst>
        </pc:spChg>
      </pc:sldChg>
      <pc:sldChg chg="modSp mod modClrScheme chgLayout">
        <pc:chgData name="Hoang Nhu Vinh (FE FGW DN)" userId="d2ccfa87-bd55-436a-894a-85c7f0ae780d" providerId="ADAL" clId="{2E504367-FD56-4010-B08F-2D750F28576D}" dt="2021-02-05T06:16:16.105" v="16" actId="700"/>
        <pc:sldMkLst>
          <pc:docMk/>
          <pc:sldMk cId="1188818798" sldId="291"/>
        </pc:sldMkLst>
        <pc:spChg chg="mod ord">
          <ac:chgData name="Hoang Nhu Vinh (FE FGW DN)" userId="d2ccfa87-bd55-436a-894a-85c7f0ae780d" providerId="ADAL" clId="{2E504367-FD56-4010-B08F-2D750F28576D}" dt="2021-02-05T06:16:16.105" v="16" actId="700"/>
          <ac:spMkLst>
            <pc:docMk/>
            <pc:sldMk cId="1188818798" sldId="291"/>
            <ac:spMk id="2" creationId="{00000000-0000-0000-0000-000000000000}"/>
          </ac:spMkLst>
        </pc:spChg>
        <pc:spChg chg="mod ord">
          <ac:chgData name="Hoang Nhu Vinh (FE FGW DN)" userId="d2ccfa87-bd55-436a-894a-85c7f0ae780d" providerId="ADAL" clId="{2E504367-FD56-4010-B08F-2D750F28576D}" dt="2021-02-05T06:16:16.105" v="16" actId="700"/>
          <ac:spMkLst>
            <pc:docMk/>
            <pc:sldMk cId="1188818798" sldId="291"/>
            <ac:spMk id="3" creationId="{00000000-0000-0000-0000-000000000000}"/>
          </ac:spMkLst>
        </pc:spChg>
      </pc:sldChg>
      <pc:sldChg chg="modSp mod modClrScheme chgLayout">
        <pc:chgData name="Hoang Nhu Vinh (FE FGW DN)" userId="d2ccfa87-bd55-436a-894a-85c7f0ae780d" providerId="ADAL" clId="{2E504367-FD56-4010-B08F-2D750F28576D}" dt="2021-02-05T06:16:16.105" v="16" actId="700"/>
        <pc:sldMkLst>
          <pc:docMk/>
          <pc:sldMk cId="2702593938" sldId="292"/>
        </pc:sldMkLst>
        <pc:spChg chg="mod ord">
          <ac:chgData name="Hoang Nhu Vinh (FE FGW DN)" userId="d2ccfa87-bd55-436a-894a-85c7f0ae780d" providerId="ADAL" clId="{2E504367-FD56-4010-B08F-2D750F28576D}" dt="2021-02-05T06:16:16.105" v="16" actId="700"/>
          <ac:spMkLst>
            <pc:docMk/>
            <pc:sldMk cId="2702593938" sldId="292"/>
            <ac:spMk id="2" creationId="{00000000-0000-0000-0000-000000000000}"/>
          </ac:spMkLst>
        </pc:spChg>
        <pc:spChg chg="mod ord">
          <ac:chgData name="Hoang Nhu Vinh (FE FGW DN)" userId="d2ccfa87-bd55-436a-894a-85c7f0ae780d" providerId="ADAL" clId="{2E504367-FD56-4010-B08F-2D750F28576D}" dt="2021-02-05T06:16:16.105" v="16" actId="700"/>
          <ac:spMkLst>
            <pc:docMk/>
            <pc:sldMk cId="2702593938" sldId="292"/>
            <ac:spMk id="3" creationId="{00000000-0000-0000-0000-000000000000}"/>
          </ac:spMkLst>
        </pc:spChg>
      </pc:sldChg>
      <pc:sldChg chg="modSp mod modClrScheme chgLayout">
        <pc:chgData name="Hoang Nhu Vinh (FE FGW DN)" userId="d2ccfa87-bd55-436a-894a-85c7f0ae780d" providerId="ADAL" clId="{2E504367-FD56-4010-B08F-2D750F28576D}" dt="2021-02-05T06:16:16.105" v="16" actId="700"/>
        <pc:sldMkLst>
          <pc:docMk/>
          <pc:sldMk cId="3288160102" sldId="293"/>
        </pc:sldMkLst>
        <pc:spChg chg="mod ord">
          <ac:chgData name="Hoang Nhu Vinh (FE FGW DN)" userId="d2ccfa87-bd55-436a-894a-85c7f0ae780d" providerId="ADAL" clId="{2E504367-FD56-4010-B08F-2D750F28576D}" dt="2021-02-05T06:16:16.105" v="16" actId="700"/>
          <ac:spMkLst>
            <pc:docMk/>
            <pc:sldMk cId="3288160102" sldId="293"/>
            <ac:spMk id="2" creationId="{00000000-0000-0000-0000-000000000000}"/>
          </ac:spMkLst>
        </pc:spChg>
        <pc:spChg chg="mod ord">
          <ac:chgData name="Hoang Nhu Vinh (FE FGW DN)" userId="d2ccfa87-bd55-436a-894a-85c7f0ae780d" providerId="ADAL" clId="{2E504367-FD56-4010-B08F-2D750F28576D}" dt="2021-02-05T06:16:16.105" v="16" actId="700"/>
          <ac:spMkLst>
            <pc:docMk/>
            <pc:sldMk cId="3288160102" sldId="293"/>
            <ac:spMk id="3" creationId="{00000000-0000-0000-0000-000000000000}"/>
          </ac:spMkLst>
        </pc:spChg>
      </pc:sldChg>
      <pc:sldChg chg="addSp delSp modSp mod modClrScheme chgLayout">
        <pc:chgData name="Hoang Nhu Vinh (FE FGW DN)" userId="d2ccfa87-bd55-436a-894a-85c7f0ae780d" providerId="ADAL" clId="{2E504367-FD56-4010-B08F-2D750F28576D}" dt="2021-02-05T06:17:28.662" v="42" actId="1076"/>
        <pc:sldMkLst>
          <pc:docMk/>
          <pc:sldMk cId="2938956263" sldId="294"/>
        </pc:sldMkLst>
        <pc:spChg chg="mod ord">
          <ac:chgData name="Hoang Nhu Vinh (FE FGW DN)" userId="d2ccfa87-bd55-436a-894a-85c7f0ae780d" providerId="ADAL" clId="{2E504367-FD56-4010-B08F-2D750F28576D}" dt="2021-02-05T06:16:16.105" v="16" actId="700"/>
          <ac:spMkLst>
            <pc:docMk/>
            <pc:sldMk cId="2938956263" sldId="294"/>
            <ac:spMk id="2" creationId="{00000000-0000-0000-0000-000000000000}"/>
          </ac:spMkLst>
        </pc:spChg>
        <pc:spChg chg="add mod ord">
          <ac:chgData name="Hoang Nhu Vinh (FE FGW DN)" userId="d2ccfa87-bd55-436a-894a-85c7f0ae780d" providerId="ADAL" clId="{2E504367-FD56-4010-B08F-2D750F28576D}" dt="2021-02-05T06:16:16.105" v="16" actId="700"/>
          <ac:spMkLst>
            <pc:docMk/>
            <pc:sldMk cId="2938956263" sldId="294"/>
            <ac:spMk id="3" creationId="{192748C8-148D-4A01-BD6B-CF5886CDEF69}"/>
          </ac:spMkLst>
        </pc:spChg>
        <pc:spChg chg="del mod ord">
          <ac:chgData name="Hoang Nhu Vinh (FE FGW DN)" userId="d2ccfa87-bd55-436a-894a-85c7f0ae780d" providerId="ADAL" clId="{2E504367-FD56-4010-B08F-2D750F28576D}" dt="2021-02-05T06:16:16.105" v="16" actId="700"/>
          <ac:spMkLst>
            <pc:docMk/>
            <pc:sldMk cId="2938956263" sldId="294"/>
            <ac:spMk id="5" creationId="{51306704-17D0-478C-AEBA-4A8458166B72}"/>
          </ac:spMkLst>
        </pc:spChg>
        <pc:graphicFrameChg chg="mod">
          <ac:chgData name="Hoang Nhu Vinh (FE FGW DN)" userId="d2ccfa87-bd55-436a-894a-85c7f0ae780d" providerId="ADAL" clId="{2E504367-FD56-4010-B08F-2D750F28576D}" dt="2021-02-05T06:17:28.662" v="42" actId="1076"/>
          <ac:graphicFrameMkLst>
            <pc:docMk/>
            <pc:sldMk cId="2938956263" sldId="294"/>
            <ac:graphicFrameMk id="4" creationId="{00000000-0000-0000-0000-000000000000}"/>
          </ac:graphicFrameMkLst>
        </pc:graphicFrameChg>
      </pc:sldChg>
      <pc:sldChg chg="modSp mod modClrScheme chgLayout">
        <pc:chgData name="Hoang Nhu Vinh (FE FGW DN)" userId="d2ccfa87-bd55-436a-894a-85c7f0ae780d" providerId="ADAL" clId="{2E504367-FD56-4010-B08F-2D750F28576D}" dt="2021-02-05T06:16:16.184" v="19" actId="27636"/>
        <pc:sldMkLst>
          <pc:docMk/>
          <pc:sldMk cId="3848608817" sldId="295"/>
        </pc:sldMkLst>
        <pc:spChg chg="mod ord">
          <ac:chgData name="Hoang Nhu Vinh (FE FGW DN)" userId="d2ccfa87-bd55-436a-894a-85c7f0ae780d" providerId="ADAL" clId="{2E504367-FD56-4010-B08F-2D750F28576D}" dt="2021-02-05T06:16:16.105" v="16" actId="700"/>
          <ac:spMkLst>
            <pc:docMk/>
            <pc:sldMk cId="3848608817" sldId="295"/>
            <ac:spMk id="2" creationId="{00000000-0000-0000-0000-000000000000}"/>
          </ac:spMkLst>
        </pc:spChg>
        <pc:spChg chg="mod ord">
          <ac:chgData name="Hoang Nhu Vinh (FE FGW DN)" userId="d2ccfa87-bd55-436a-894a-85c7f0ae780d" providerId="ADAL" clId="{2E504367-FD56-4010-B08F-2D750F28576D}" dt="2021-02-05T06:16:16.184" v="19" actId="27636"/>
          <ac:spMkLst>
            <pc:docMk/>
            <pc:sldMk cId="3848608817" sldId="295"/>
            <ac:spMk id="3" creationId="{00000000-0000-0000-0000-000000000000}"/>
          </ac:spMkLst>
        </pc:spChg>
      </pc:sldChg>
      <pc:sldChg chg="modSp mod modClrScheme chgLayout">
        <pc:chgData name="Hoang Nhu Vinh (FE FGW DN)" userId="d2ccfa87-bd55-436a-894a-85c7f0ae780d" providerId="ADAL" clId="{2E504367-FD56-4010-B08F-2D750F28576D}" dt="2021-02-05T06:16:16.201" v="21" actId="27636"/>
        <pc:sldMkLst>
          <pc:docMk/>
          <pc:sldMk cId="709406" sldId="296"/>
        </pc:sldMkLst>
        <pc:spChg chg="mod ord">
          <ac:chgData name="Hoang Nhu Vinh (FE FGW DN)" userId="d2ccfa87-bd55-436a-894a-85c7f0ae780d" providerId="ADAL" clId="{2E504367-FD56-4010-B08F-2D750F28576D}" dt="2021-02-05T06:16:16.105" v="16" actId="700"/>
          <ac:spMkLst>
            <pc:docMk/>
            <pc:sldMk cId="709406" sldId="296"/>
            <ac:spMk id="2" creationId="{00000000-0000-0000-0000-000000000000}"/>
          </ac:spMkLst>
        </pc:spChg>
        <pc:spChg chg="mod ord">
          <ac:chgData name="Hoang Nhu Vinh (FE FGW DN)" userId="d2ccfa87-bd55-436a-894a-85c7f0ae780d" providerId="ADAL" clId="{2E504367-FD56-4010-B08F-2D750F28576D}" dt="2021-02-05T06:16:16.201" v="21" actId="27636"/>
          <ac:spMkLst>
            <pc:docMk/>
            <pc:sldMk cId="709406" sldId="296"/>
            <ac:spMk id="3" creationId="{00000000-0000-0000-0000-000000000000}"/>
          </ac:spMkLst>
        </pc:spChg>
      </pc:sldChg>
      <pc:sldChg chg="addSp delSp modSp mod modClrScheme chgLayout">
        <pc:chgData name="Hoang Nhu Vinh (FE FGW DN)" userId="d2ccfa87-bd55-436a-894a-85c7f0ae780d" providerId="ADAL" clId="{2E504367-FD56-4010-B08F-2D750F28576D}" dt="2021-02-05T06:16:16.105" v="16" actId="700"/>
        <pc:sldMkLst>
          <pc:docMk/>
          <pc:sldMk cId="3917120793" sldId="297"/>
        </pc:sldMkLst>
        <pc:spChg chg="mod ord">
          <ac:chgData name="Hoang Nhu Vinh (FE FGW DN)" userId="d2ccfa87-bd55-436a-894a-85c7f0ae780d" providerId="ADAL" clId="{2E504367-FD56-4010-B08F-2D750F28576D}" dt="2021-02-05T06:16:16.105" v="16" actId="700"/>
          <ac:spMkLst>
            <pc:docMk/>
            <pc:sldMk cId="3917120793" sldId="297"/>
            <ac:spMk id="2" creationId="{00000000-0000-0000-0000-000000000000}"/>
          </ac:spMkLst>
        </pc:spChg>
        <pc:spChg chg="add mod ord">
          <ac:chgData name="Hoang Nhu Vinh (FE FGW DN)" userId="d2ccfa87-bd55-436a-894a-85c7f0ae780d" providerId="ADAL" clId="{2E504367-FD56-4010-B08F-2D750F28576D}" dt="2021-02-05T06:16:16.105" v="16" actId="700"/>
          <ac:spMkLst>
            <pc:docMk/>
            <pc:sldMk cId="3917120793" sldId="297"/>
            <ac:spMk id="3" creationId="{E4F7B7DC-1C0D-4C0F-BF2E-73D8B9A4AE5B}"/>
          </ac:spMkLst>
        </pc:spChg>
        <pc:spChg chg="del mod ord">
          <ac:chgData name="Hoang Nhu Vinh (FE FGW DN)" userId="d2ccfa87-bd55-436a-894a-85c7f0ae780d" providerId="ADAL" clId="{2E504367-FD56-4010-B08F-2D750F28576D}" dt="2021-02-05T06:16:16.105" v="16" actId="700"/>
          <ac:spMkLst>
            <pc:docMk/>
            <pc:sldMk cId="3917120793" sldId="297"/>
            <ac:spMk id="4" creationId="{DBD7BB75-A98A-4251-843B-717F52810AE6}"/>
          </ac:spMkLst>
        </pc:spChg>
      </pc:sldChg>
      <pc:sldChg chg="modSp mod modClrScheme chgLayout">
        <pc:chgData name="Hoang Nhu Vinh (FE FGW DN)" userId="d2ccfa87-bd55-436a-894a-85c7f0ae780d" providerId="ADAL" clId="{2E504367-FD56-4010-B08F-2D750F28576D}" dt="2021-02-05T06:16:16.105" v="16" actId="700"/>
        <pc:sldMkLst>
          <pc:docMk/>
          <pc:sldMk cId="2171714552" sldId="298"/>
        </pc:sldMkLst>
        <pc:spChg chg="mod ord">
          <ac:chgData name="Hoang Nhu Vinh (FE FGW DN)" userId="d2ccfa87-bd55-436a-894a-85c7f0ae780d" providerId="ADAL" clId="{2E504367-FD56-4010-B08F-2D750F28576D}" dt="2021-02-05T06:16:16.105" v="16" actId="700"/>
          <ac:spMkLst>
            <pc:docMk/>
            <pc:sldMk cId="2171714552" sldId="298"/>
            <ac:spMk id="2" creationId="{00000000-0000-0000-0000-000000000000}"/>
          </ac:spMkLst>
        </pc:spChg>
        <pc:spChg chg="mod ord">
          <ac:chgData name="Hoang Nhu Vinh (FE FGW DN)" userId="d2ccfa87-bd55-436a-894a-85c7f0ae780d" providerId="ADAL" clId="{2E504367-FD56-4010-B08F-2D750F28576D}" dt="2021-02-05T06:16:16.105" v="16" actId="700"/>
          <ac:spMkLst>
            <pc:docMk/>
            <pc:sldMk cId="2171714552" sldId="298"/>
            <ac:spMk id="3" creationId="{00000000-0000-0000-0000-000000000000}"/>
          </ac:spMkLst>
        </pc:spChg>
      </pc:sldChg>
      <pc:sldMasterChg chg="addSp modSldLayout">
        <pc:chgData name="Hoang Nhu Vinh (FE FGW DN)" userId="d2ccfa87-bd55-436a-894a-85c7f0ae780d" providerId="ADAL" clId="{2E504367-FD56-4010-B08F-2D750F28576D}" dt="2021-02-05T06:16:05.520" v="0"/>
        <pc:sldMasterMkLst>
          <pc:docMk/>
          <pc:sldMasterMk cId="307222258" sldId="2147483687"/>
        </pc:sldMasterMkLst>
        <pc:picChg chg="add">
          <ac:chgData name="Hoang Nhu Vinh (FE FGW DN)" userId="d2ccfa87-bd55-436a-894a-85c7f0ae780d" providerId="ADAL" clId="{2E504367-FD56-4010-B08F-2D750F28576D}" dt="2021-02-05T06:16:05.520" v="0"/>
          <ac:picMkLst>
            <pc:docMk/>
            <pc:sldMasterMk cId="307222258" sldId="2147483687"/>
            <ac:picMk id="9" creationId="{CD0CA992-A41A-46D5-9DCD-2813369FB555}"/>
          </ac:picMkLst>
        </pc:picChg>
        <pc:sldLayoutChg chg="delSp">
          <pc:chgData name="Hoang Nhu Vinh (FE FGW DN)" userId="d2ccfa87-bd55-436a-894a-85c7f0ae780d" providerId="ADAL" clId="{2E504367-FD56-4010-B08F-2D750F28576D}" dt="2021-02-05T06:16:05.520" v="0"/>
          <pc:sldLayoutMkLst>
            <pc:docMk/>
            <pc:sldMasterMk cId="307222258" sldId="2147483687"/>
            <pc:sldLayoutMk cId="125992722" sldId="2147483695"/>
          </pc:sldLayoutMkLst>
          <pc:spChg chg="del">
            <ac:chgData name="Hoang Nhu Vinh (FE FGW DN)" userId="d2ccfa87-bd55-436a-894a-85c7f0ae780d" providerId="ADAL" clId="{2E504367-FD56-4010-B08F-2D750F28576D}" dt="2021-02-05T06:16:05.520" v="0"/>
            <ac:spMkLst>
              <pc:docMk/>
              <pc:sldMasterMk cId="307222258" sldId="2147483687"/>
              <pc:sldLayoutMk cId="125992722" sldId="2147483695"/>
              <ac:spMk id="16" creationId="{6854D183-0374-4B3E-B2CE-32F308A8159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3839903215" sldId="2147483696"/>
          </pc:sldLayoutMkLst>
          <pc:spChg chg="del">
            <ac:chgData name="Hoang Nhu Vinh (FE FGW DN)" userId="d2ccfa87-bd55-436a-894a-85c7f0ae780d" providerId="ADAL" clId="{2E504367-FD56-4010-B08F-2D750F28576D}" dt="2021-02-05T06:16:05.520" v="0"/>
            <ac:spMkLst>
              <pc:docMk/>
              <pc:sldMasterMk cId="307222258" sldId="2147483687"/>
              <pc:sldLayoutMk cId="3839903215" sldId="2147483696"/>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2397608330" sldId="2147483697"/>
          </pc:sldLayoutMkLst>
          <pc:spChg chg="del">
            <ac:chgData name="Hoang Nhu Vinh (FE FGW DN)" userId="d2ccfa87-bd55-436a-894a-85c7f0ae780d" providerId="ADAL" clId="{2E504367-FD56-4010-B08F-2D750F28576D}" dt="2021-02-05T06:16:05.520" v="0"/>
            <ac:spMkLst>
              <pc:docMk/>
              <pc:sldMasterMk cId="307222258" sldId="2147483687"/>
              <pc:sldLayoutMk cId="2397608330" sldId="2147483697"/>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4206728100" sldId="2147483698"/>
          </pc:sldLayoutMkLst>
          <pc:spChg chg="del">
            <ac:chgData name="Hoang Nhu Vinh (FE FGW DN)" userId="d2ccfa87-bd55-436a-894a-85c7f0ae780d" providerId="ADAL" clId="{2E504367-FD56-4010-B08F-2D750F28576D}" dt="2021-02-05T06:16:05.520" v="0"/>
            <ac:spMkLst>
              <pc:docMk/>
              <pc:sldMasterMk cId="307222258" sldId="2147483687"/>
              <pc:sldLayoutMk cId="4206728100" sldId="2147483698"/>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417579209" sldId="2147483699"/>
          </pc:sldLayoutMkLst>
          <pc:spChg chg="del">
            <ac:chgData name="Hoang Nhu Vinh (FE FGW DN)" userId="d2ccfa87-bd55-436a-894a-85c7f0ae780d" providerId="ADAL" clId="{2E504367-FD56-4010-B08F-2D750F28576D}" dt="2021-02-05T06:16:05.520" v="0"/>
            <ac:spMkLst>
              <pc:docMk/>
              <pc:sldMasterMk cId="307222258" sldId="2147483687"/>
              <pc:sldLayoutMk cId="417579209" sldId="2147483699"/>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3835273535" sldId="2147483700"/>
          </pc:sldLayoutMkLst>
          <pc:spChg chg="del">
            <ac:chgData name="Hoang Nhu Vinh (FE FGW DN)" userId="d2ccfa87-bd55-436a-894a-85c7f0ae780d" providerId="ADAL" clId="{2E504367-FD56-4010-B08F-2D750F28576D}" dt="2021-02-05T06:16:05.520" v="0"/>
            <ac:spMkLst>
              <pc:docMk/>
              <pc:sldMasterMk cId="307222258" sldId="2147483687"/>
              <pc:sldLayoutMk cId="3835273535" sldId="2147483700"/>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1432128622" sldId="2147483701"/>
          </pc:sldLayoutMkLst>
          <pc:spChg chg="del">
            <ac:chgData name="Hoang Nhu Vinh (FE FGW DN)" userId="d2ccfa87-bd55-436a-894a-85c7f0ae780d" providerId="ADAL" clId="{2E504367-FD56-4010-B08F-2D750F28576D}" dt="2021-02-05T06:16:05.520" v="0"/>
            <ac:spMkLst>
              <pc:docMk/>
              <pc:sldMasterMk cId="307222258" sldId="2147483687"/>
              <pc:sldLayoutMk cId="1432128622" sldId="2147483701"/>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1139153057" sldId="2147483702"/>
          </pc:sldLayoutMkLst>
          <pc:spChg chg="del">
            <ac:chgData name="Hoang Nhu Vinh (FE FGW DN)" userId="d2ccfa87-bd55-436a-894a-85c7f0ae780d" providerId="ADAL" clId="{2E504367-FD56-4010-B08F-2D750F28576D}" dt="2021-02-05T06:16:05.520" v="0"/>
            <ac:spMkLst>
              <pc:docMk/>
              <pc:sldMasterMk cId="307222258" sldId="2147483687"/>
              <pc:sldLayoutMk cId="1139153057" sldId="2147483702"/>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294461856" sldId="2147483703"/>
          </pc:sldLayoutMkLst>
          <pc:spChg chg="del">
            <ac:chgData name="Hoang Nhu Vinh (FE FGW DN)" userId="d2ccfa87-bd55-436a-894a-85c7f0ae780d" providerId="ADAL" clId="{2E504367-FD56-4010-B08F-2D750F28576D}" dt="2021-02-05T06:16:05.520" v="0"/>
            <ac:spMkLst>
              <pc:docMk/>
              <pc:sldMasterMk cId="307222258" sldId="2147483687"/>
              <pc:sldLayoutMk cId="294461856" sldId="2147483703"/>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3791573551" sldId="2147483704"/>
          </pc:sldLayoutMkLst>
          <pc:spChg chg="del">
            <ac:chgData name="Hoang Nhu Vinh (FE FGW DN)" userId="d2ccfa87-bd55-436a-894a-85c7f0ae780d" providerId="ADAL" clId="{2E504367-FD56-4010-B08F-2D750F28576D}" dt="2021-02-05T06:16:05.520" v="0"/>
            <ac:spMkLst>
              <pc:docMk/>
              <pc:sldMasterMk cId="307222258" sldId="2147483687"/>
              <pc:sldLayoutMk cId="3791573551" sldId="2147483704"/>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3150332441" sldId="2147483705"/>
          </pc:sldLayoutMkLst>
          <pc:spChg chg="del">
            <ac:chgData name="Hoang Nhu Vinh (FE FGW DN)" userId="d2ccfa87-bd55-436a-894a-85c7f0ae780d" providerId="ADAL" clId="{2E504367-FD56-4010-B08F-2D750F28576D}" dt="2021-02-05T06:16:05.520" v="0"/>
            <ac:spMkLst>
              <pc:docMk/>
              <pc:sldMasterMk cId="307222258" sldId="2147483687"/>
              <pc:sldLayoutMk cId="3150332441" sldId="2147483705"/>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2337952703" sldId="2147483706"/>
          </pc:sldLayoutMkLst>
          <pc:spChg chg="del">
            <ac:chgData name="Hoang Nhu Vinh (FE FGW DN)" userId="d2ccfa87-bd55-436a-894a-85c7f0ae780d" providerId="ADAL" clId="{2E504367-FD56-4010-B08F-2D750F28576D}" dt="2021-02-05T06:16:05.520" v="0"/>
            <ac:spMkLst>
              <pc:docMk/>
              <pc:sldMasterMk cId="307222258" sldId="2147483687"/>
              <pc:sldLayoutMk cId="2337952703" sldId="2147483706"/>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3350600205" sldId="2147483707"/>
          </pc:sldLayoutMkLst>
          <pc:spChg chg="del">
            <ac:chgData name="Hoang Nhu Vinh (FE FGW DN)" userId="d2ccfa87-bd55-436a-894a-85c7f0ae780d" providerId="ADAL" clId="{2E504367-FD56-4010-B08F-2D750F28576D}" dt="2021-02-05T06:16:05.520" v="0"/>
            <ac:spMkLst>
              <pc:docMk/>
              <pc:sldMasterMk cId="307222258" sldId="2147483687"/>
              <pc:sldLayoutMk cId="3350600205" sldId="2147483707"/>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1035740724" sldId="2147483708"/>
          </pc:sldLayoutMkLst>
          <pc:spChg chg="del">
            <ac:chgData name="Hoang Nhu Vinh (FE FGW DN)" userId="d2ccfa87-bd55-436a-894a-85c7f0ae780d" providerId="ADAL" clId="{2E504367-FD56-4010-B08F-2D750F28576D}" dt="2021-02-05T06:16:05.520" v="0"/>
            <ac:spMkLst>
              <pc:docMk/>
              <pc:sldMasterMk cId="307222258" sldId="2147483687"/>
              <pc:sldLayoutMk cId="1035740724" sldId="2147483708"/>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1505736466" sldId="2147483709"/>
          </pc:sldLayoutMkLst>
          <pc:spChg chg="del">
            <ac:chgData name="Hoang Nhu Vinh (FE FGW DN)" userId="d2ccfa87-bd55-436a-894a-85c7f0ae780d" providerId="ADAL" clId="{2E504367-FD56-4010-B08F-2D750F28576D}" dt="2021-02-05T06:16:05.520" v="0"/>
            <ac:spMkLst>
              <pc:docMk/>
              <pc:sldMasterMk cId="307222258" sldId="2147483687"/>
              <pc:sldLayoutMk cId="1505736466" sldId="2147483709"/>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2823314183" sldId="2147483710"/>
          </pc:sldLayoutMkLst>
          <pc:spChg chg="del">
            <ac:chgData name="Hoang Nhu Vinh (FE FGW DN)" userId="d2ccfa87-bd55-436a-894a-85c7f0ae780d" providerId="ADAL" clId="{2E504367-FD56-4010-B08F-2D750F28576D}" dt="2021-02-05T06:16:05.520" v="0"/>
            <ac:spMkLst>
              <pc:docMk/>
              <pc:sldMasterMk cId="307222258" sldId="2147483687"/>
              <pc:sldLayoutMk cId="2823314183" sldId="2147483710"/>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2692273827" sldId="2147483711"/>
          </pc:sldLayoutMkLst>
          <pc:spChg chg="del">
            <ac:chgData name="Hoang Nhu Vinh (FE FGW DN)" userId="d2ccfa87-bd55-436a-894a-85c7f0ae780d" providerId="ADAL" clId="{2E504367-FD56-4010-B08F-2D750F28576D}" dt="2021-02-05T06:16:05.520" v="0"/>
            <ac:spMkLst>
              <pc:docMk/>
              <pc:sldMasterMk cId="307222258" sldId="2147483687"/>
              <pc:sldLayoutMk cId="2692273827" sldId="2147483711"/>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2685686749" sldId="2147483712"/>
          </pc:sldLayoutMkLst>
          <pc:spChg chg="del">
            <ac:chgData name="Hoang Nhu Vinh (FE FGW DN)" userId="d2ccfa87-bd55-436a-894a-85c7f0ae780d" providerId="ADAL" clId="{2E504367-FD56-4010-B08F-2D750F28576D}" dt="2021-02-05T06:16:05.520" v="0"/>
            <ac:spMkLst>
              <pc:docMk/>
              <pc:sldMasterMk cId="307222258" sldId="2147483687"/>
              <pc:sldLayoutMk cId="2685686749" sldId="2147483712"/>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1950862674" sldId="2147483713"/>
          </pc:sldLayoutMkLst>
          <pc:spChg chg="del">
            <ac:chgData name="Hoang Nhu Vinh (FE FGW DN)" userId="d2ccfa87-bd55-436a-894a-85c7f0ae780d" providerId="ADAL" clId="{2E504367-FD56-4010-B08F-2D750F28576D}" dt="2021-02-05T06:16:05.520" v="0"/>
            <ac:spMkLst>
              <pc:docMk/>
              <pc:sldMasterMk cId="307222258" sldId="2147483687"/>
              <pc:sldLayoutMk cId="1950862674" sldId="2147483713"/>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351419625" sldId="2147483714"/>
          </pc:sldLayoutMkLst>
          <pc:spChg chg="del">
            <ac:chgData name="Hoang Nhu Vinh (FE FGW DN)" userId="d2ccfa87-bd55-436a-894a-85c7f0ae780d" providerId="ADAL" clId="{2E504367-FD56-4010-B08F-2D750F28576D}" dt="2021-02-05T06:16:05.520" v="0"/>
            <ac:spMkLst>
              <pc:docMk/>
              <pc:sldMasterMk cId="307222258" sldId="2147483687"/>
              <pc:sldLayoutMk cId="351419625" sldId="2147483714"/>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4130244936" sldId="2147483715"/>
          </pc:sldLayoutMkLst>
          <pc:spChg chg="del">
            <ac:chgData name="Hoang Nhu Vinh (FE FGW DN)" userId="d2ccfa87-bd55-436a-894a-85c7f0ae780d" providerId="ADAL" clId="{2E504367-FD56-4010-B08F-2D750F28576D}" dt="2021-02-05T06:16:05.520" v="0"/>
            <ac:spMkLst>
              <pc:docMk/>
              <pc:sldMasterMk cId="307222258" sldId="2147483687"/>
              <pc:sldLayoutMk cId="4130244936" sldId="2147483715"/>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4138352616" sldId="2147483716"/>
          </pc:sldLayoutMkLst>
          <pc:spChg chg="del">
            <ac:chgData name="Hoang Nhu Vinh (FE FGW DN)" userId="d2ccfa87-bd55-436a-894a-85c7f0ae780d" providerId="ADAL" clId="{2E504367-FD56-4010-B08F-2D750F28576D}" dt="2021-02-05T06:16:05.520" v="0"/>
            <ac:spMkLst>
              <pc:docMk/>
              <pc:sldMasterMk cId="307222258" sldId="2147483687"/>
              <pc:sldLayoutMk cId="4138352616" sldId="2147483716"/>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2274279758" sldId="2147483717"/>
          </pc:sldLayoutMkLst>
          <pc:spChg chg="del">
            <ac:chgData name="Hoang Nhu Vinh (FE FGW DN)" userId="d2ccfa87-bd55-436a-894a-85c7f0ae780d" providerId="ADAL" clId="{2E504367-FD56-4010-B08F-2D750F28576D}" dt="2021-02-05T06:16:05.520" v="0"/>
            <ac:spMkLst>
              <pc:docMk/>
              <pc:sldMasterMk cId="307222258" sldId="2147483687"/>
              <pc:sldLayoutMk cId="2274279758" sldId="2147483717"/>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422569103" sldId="2147483718"/>
          </pc:sldLayoutMkLst>
          <pc:spChg chg="del">
            <ac:chgData name="Hoang Nhu Vinh (FE FGW DN)" userId="d2ccfa87-bd55-436a-894a-85c7f0ae780d" providerId="ADAL" clId="{2E504367-FD56-4010-B08F-2D750F28576D}" dt="2021-02-05T06:16:05.520" v="0"/>
            <ac:spMkLst>
              <pc:docMk/>
              <pc:sldMasterMk cId="307222258" sldId="2147483687"/>
              <pc:sldLayoutMk cId="422569103" sldId="2147483718"/>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1318473400" sldId="2147483719"/>
          </pc:sldLayoutMkLst>
          <pc:spChg chg="del">
            <ac:chgData name="Hoang Nhu Vinh (FE FGW DN)" userId="d2ccfa87-bd55-436a-894a-85c7f0ae780d" providerId="ADAL" clId="{2E504367-FD56-4010-B08F-2D750F28576D}" dt="2021-02-05T06:16:05.520" v="0"/>
            <ac:spMkLst>
              <pc:docMk/>
              <pc:sldMasterMk cId="307222258" sldId="2147483687"/>
              <pc:sldLayoutMk cId="1318473400" sldId="2147483719"/>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2192332915" sldId="2147483720"/>
          </pc:sldLayoutMkLst>
          <pc:spChg chg="del">
            <ac:chgData name="Hoang Nhu Vinh (FE FGW DN)" userId="d2ccfa87-bd55-436a-894a-85c7f0ae780d" providerId="ADAL" clId="{2E504367-FD56-4010-B08F-2D750F28576D}" dt="2021-02-05T06:16:05.520" v="0"/>
            <ac:spMkLst>
              <pc:docMk/>
              <pc:sldMasterMk cId="307222258" sldId="2147483687"/>
              <pc:sldLayoutMk cId="2192332915" sldId="2147483720"/>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2212193562" sldId="2147483721"/>
          </pc:sldLayoutMkLst>
          <pc:spChg chg="del">
            <ac:chgData name="Hoang Nhu Vinh (FE FGW DN)" userId="d2ccfa87-bd55-436a-894a-85c7f0ae780d" providerId="ADAL" clId="{2E504367-FD56-4010-B08F-2D750F28576D}" dt="2021-02-05T06:16:05.520" v="0"/>
            <ac:spMkLst>
              <pc:docMk/>
              <pc:sldMasterMk cId="307222258" sldId="2147483687"/>
              <pc:sldLayoutMk cId="2212193562" sldId="2147483721"/>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1150555910" sldId="2147483722"/>
          </pc:sldLayoutMkLst>
          <pc:spChg chg="del">
            <ac:chgData name="Hoang Nhu Vinh (FE FGW DN)" userId="d2ccfa87-bd55-436a-894a-85c7f0ae780d" providerId="ADAL" clId="{2E504367-FD56-4010-B08F-2D750F28576D}" dt="2021-02-05T06:16:05.520" v="0"/>
            <ac:spMkLst>
              <pc:docMk/>
              <pc:sldMasterMk cId="307222258" sldId="2147483687"/>
              <pc:sldLayoutMk cId="1150555910" sldId="2147483722"/>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1170772934" sldId="2147483723"/>
          </pc:sldLayoutMkLst>
          <pc:spChg chg="del">
            <ac:chgData name="Hoang Nhu Vinh (FE FGW DN)" userId="d2ccfa87-bd55-436a-894a-85c7f0ae780d" providerId="ADAL" clId="{2E504367-FD56-4010-B08F-2D750F28576D}" dt="2021-02-05T06:16:05.520" v="0"/>
            <ac:spMkLst>
              <pc:docMk/>
              <pc:sldMasterMk cId="307222258" sldId="2147483687"/>
              <pc:sldLayoutMk cId="1170772934" sldId="2147483723"/>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2286667065" sldId="2147483724"/>
          </pc:sldLayoutMkLst>
          <pc:spChg chg="del">
            <ac:chgData name="Hoang Nhu Vinh (FE FGW DN)" userId="d2ccfa87-bd55-436a-894a-85c7f0ae780d" providerId="ADAL" clId="{2E504367-FD56-4010-B08F-2D750F28576D}" dt="2021-02-05T06:16:05.520" v="0"/>
            <ac:spMkLst>
              <pc:docMk/>
              <pc:sldMasterMk cId="307222258" sldId="2147483687"/>
              <pc:sldLayoutMk cId="2286667065" sldId="2147483724"/>
              <ac:spMk id="13" creationId="{391AFA4E-7870-4561-A1B8-AC956B0C8931}"/>
            </ac:spMkLst>
          </pc:spChg>
        </pc:sldLayoutChg>
        <pc:sldLayoutChg chg="delSp">
          <pc:chgData name="Hoang Nhu Vinh (FE FGW DN)" userId="d2ccfa87-bd55-436a-894a-85c7f0ae780d" providerId="ADAL" clId="{2E504367-FD56-4010-B08F-2D750F28576D}" dt="2021-02-05T06:16:05.520" v="0"/>
          <pc:sldLayoutMkLst>
            <pc:docMk/>
            <pc:sldMasterMk cId="307222258" sldId="2147483687"/>
            <pc:sldLayoutMk cId="1877825116" sldId="2147483725"/>
          </pc:sldLayoutMkLst>
          <pc:spChg chg="del">
            <ac:chgData name="Hoang Nhu Vinh (FE FGW DN)" userId="d2ccfa87-bd55-436a-894a-85c7f0ae780d" providerId="ADAL" clId="{2E504367-FD56-4010-B08F-2D750F28576D}" dt="2021-02-05T06:16:05.520" v="0"/>
            <ac:spMkLst>
              <pc:docMk/>
              <pc:sldMasterMk cId="307222258" sldId="2147483687"/>
              <pc:sldLayoutMk cId="1877825116" sldId="2147483725"/>
              <ac:spMk id="13" creationId="{391AFA4E-7870-4561-A1B8-AC956B0C8931}"/>
            </ac:spMkLst>
          </pc:spChg>
        </pc:sldLayoutChg>
      </pc:sldMasterChg>
    </pc:docChg>
  </pc:docChgLst>
</pc:chgInfo>
</file>

<file path=ppt/handoutMasters/_rels/handout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252000"/>
          </a:xfrm>
          <a:prstGeom prst="rect">
            <a:avLst/>
          </a:prstGeom>
        </p:spPr>
        <p:txBody>
          <a:bodyPr vert="horz" lIns="91440" tIns="45720" rIns="91440" bIns="45720" rtlCol="0"/>
          <a:lstStyle>
            <a:lvl1pPr algn="r">
              <a:defRPr sz="1200"/>
            </a:lvl1pPr>
          </a:lstStyle>
          <a:p>
            <a:fld id="{FE5B4EDC-59C0-49C7-8ADA-5A781B329E02}" type="datetimeFigureOut">
              <a:rPr lang="en-US"/>
              <a:pPr/>
              <a:t>29-Mar-21</a:t>
            </a:fld>
            <a:endParaRPr dirty="0"/>
          </a:p>
        </p:txBody>
      </p:sp>
      <p:sp>
        <p:nvSpPr>
          <p:cNvPr id="4" name="Footer Placeholder 3"/>
          <p:cNvSpPr>
            <a:spLocks noGrp="1"/>
          </p:cNvSpPr>
          <p:nvPr>
            <p:ph type="ftr" sz="quarter" idx="2"/>
          </p:nvPr>
        </p:nvSpPr>
        <p:spPr>
          <a:xfrm>
            <a:off x="0" y="8747999"/>
            <a:ext cx="6165000" cy="394413"/>
          </a:xfrm>
          <a:prstGeom prst="rect">
            <a:avLst/>
          </a:prstGeom>
        </p:spPr>
        <p:txBody>
          <a:bodyPr vert="horz" lIns="91440" tIns="45720" rIns="91440" bIns="45720" rtlCol="0" anchor="b"/>
          <a:lstStyle>
            <a:lvl1pPr algn="l">
              <a:defRPr sz="12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endParaRPr sz="1000" dirty="0"/>
          </a:p>
        </p:txBody>
      </p:sp>
      <p:sp>
        <p:nvSpPr>
          <p:cNvPr id="5" name="Slide Number Placeholder 4"/>
          <p:cNvSpPr>
            <a:spLocks noGrp="1"/>
          </p:cNvSpPr>
          <p:nvPr>
            <p:ph type="sldNum" sz="quarter" idx="3"/>
          </p:nvPr>
        </p:nvSpPr>
        <p:spPr>
          <a:xfrm>
            <a:off x="6165000" y="8748000"/>
            <a:ext cx="691412" cy="394412"/>
          </a:xfrm>
          <a:prstGeom prst="rect">
            <a:avLst/>
          </a:prstGeom>
        </p:spPr>
        <p:txBody>
          <a:bodyPr vert="horz" lIns="91440" tIns="45720" rIns="91440" bIns="45720" rtlCol="0" anchor="b"/>
          <a:lstStyle>
            <a:lvl1pPr algn="r">
              <a:defRPr sz="1200"/>
            </a:lvl1pPr>
          </a:lstStyle>
          <a:p>
            <a:fld id="{79429053-DC2A-4342-ADD4-2FD729D91E2C}" type="slidenum">
              <a:rPr sz="1000"/>
              <a:pPr/>
              <a:t>‹#›</a:t>
            </a:fld>
            <a:endParaRPr sz="1000"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f hdr="0" dt="0"/>
</p:handoutMaster>
</file>

<file path=ppt/media/image1.png>
</file>

<file path=ppt/media/image2.png>
</file>

<file path=ppt/media/image23.png>
</file>

<file path=ppt/media/image3.png>
</file>

<file path=ppt/media/image35.png>
</file>

<file path=ppt/media/image36.png>
</file>

<file path=ppt/media/image37.gif>
</file>

<file path=ppt/media/image38.jpeg>
</file>

<file path=ppt/media/image4.jpg>
</file>

<file path=ppt/media/image48.jpe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jpeg>
</file>

<file path=ppt/media/image67.jpeg>
</file>

<file path=ppt/media/image68.png>
</file>

<file path=ppt/media/image69.png>
</file>

<file path=ppt/media/image7.jpg>
</file>

<file path=ppt/media/image70.jpeg>
</file>

<file path=ppt/media/image71.png>
</file>

<file path=ppt/media/image72.png>
</file>

<file path=ppt/media/image73.png>
</file>

<file path=ppt/media/image74.png>
</file>

<file path=ppt/media/image75.png>
</file>

<file path=ppt/media/image76.jpeg>
</file>

<file path=ppt/notesMasters/_rels/notes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000"/>
            </a:lvl1pPr>
          </a:lstStyle>
          <a:p>
            <a:endParaRPr lang="en-US" dirty="0"/>
          </a:p>
        </p:txBody>
      </p:sp>
      <p:sp>
        <p:nvSpPr>
          <p:cNvPr id="3" name="Date Placeholder 2"/>
          <p:cNvSpPr>
            <a:spLocks noGrp="1"/>
          </p:cNvSpPr>
          <p:nvPr>
            <p:ph type="dt" idx="1"/>
          </p:nvPr>
        </p:nvSpPr>
        <p:spPr>
          <a:xfrm>
            <a:off x="3884613" y="0"/>
            <a:ext cx="2971800" cy="252000"/>
          </a:xfrm>
          <a:prstGeom prst="rect">
            <a:avLst/>
          </a:prstGeom>
        </p:spPr>
        <p:txBody>
          <a:bodyPr vert="horz" lIns="91440" tIns="45720" rIns="91440" bIns="45720" rtlCol="0"/>
          <a:lstStyle>
            <a:lvl1pPr algn="r">
              <a:defRPr sz="1000"/>
            </a:lvl1pPr>
          </a:lstStyle>
          <a:p>
            <a:fld id="{F2D8D46A-B586-417D-BFBD-8C8FE0AAF762}" type="datetimeFigureOut">
              <a:rPr lang="en-US" smtClean="0"/>
              <a:pPr/>
              <a:t>29-Mar-21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91440" tIns="45720" rIns="91440" bIns="45720" rtlCol="0"/>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1" y="8747999"/>
            <a:ext cx="6308999" cy="394413"/>
          </a:xfrm>
          <a:prstGeom prst="rect">
            <a:avLst/>
          </a:prstGeom>
        </p:spPr>
        <p:txBody>
          <a:bodyPr vert="horz" lIns="91440" tIns="45720" rIns="91440" bIns="45720" rtlCol="0" anchor="b"/>
          <a:lstStyle>
            <a:lvl1pPr algn="l">
              <a:defRPr sz="10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p>
        </p:txBody>
      </p:sp>
      <p:sp>
        <p:nvSpPr>
          <p:cNvPr id="7" name="Slide Number Placeholder 6"/>
          <p:cNvSpPr>
            <a:spLocks noGrp="1"/>
          </p:cNvSpPr>
          <p:nvPr>
            <p:ph type="sldNum" sz="quarter" idx="5"/>
          </p:nvPr>
        </p:nvSpPr>
        <p:spPr>
          <a:xfrm>
            <a:off x="6308999" y="8747999"/>
            <a:ext cx="547413" cy="394413"/>
          </a:xfrm>
          <a:prstGeom prst="rect">
            <a:avLst/>
          </a:prstGeom>
        </p:spPr>
        <p:txBody>
          <a:bodyPr vert="horz" lIns="91440" tIns="45720" rIns="91440" bIns="45720" rtlCol="0" anchor="b"/>
          <a:lstStyle>
            <a:lvl1pPr algn="r">
              <a:defRPr sz="1000"/>
            </a:lvl1pPr>
          </a:lstStyle>
          <a:p>
            <a:fld id="{3EBA5BD7-F043-4D1B-AA17-CD412FC534DE}" type="slidenum">
              <a:rPr lang="en-US" smtClean="0"/>
              <a:pPr/>
              <a:t>‹#›</a:t>
            </a:fld>
            <a:endParaRPr lang="en-US"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hf hdr="0" dt="0"/>
  <p:notesStyle>
    <a:lvl1pPr marL="0" algn="l" defTabSz="1218987" rtl="0" eaLnBrk="1" latinLnBrk="0" hangingPunct="1">
      <a:defRPr sz="1600" kern="1200">
        <a:solidFill>
          <a:schemeClr val="tx1"/>
        </a:solidFill>
        <a:latin typeface="+mn-lt"/>
        <a:ea typeface="+mn-ea"/>
        <a:cs typeface="+mn-cs"/>
      </a:defRPr>
    </a:lvl1pPr>
    <a:lvl2pPr marL="177800" indent="0" algn="l" defTabSz="1218987" rtl="0" eaLnBrk="1" latinLnBrk="0" hangingPunct="1">
      <a:defRPr sz="1600" kern="1200">
        <a:solidFill>
          <a:schemeClr val="tx1"/>
        </a:solidFill>
        <a:latin typeface="+mn-lt"/>
        <a:ea typeface="+mn-ea"/>
        <a:cs typeface="+mn-cs"/>
      </a:defRPr>
    </a:lvl2pPr>
    <a:lvl3pPr marL="361950" indent="0" algn="l" defTabSz="1218987" rtl="0" eaLnBrk="1" latinLnBrk="0" hangingPunct="1">
      <a:defRPr sz="1600" kern="1200">
        <a:solidFill>
          <a:schemeClr val="tx1"/>
        </a:solidFill>
        <a:latin typeface="+mn-lt"/>
        <a:ea typeface="+mn-ea"/>
        <a:cs typeface="+mn-cs"/>
      </a:defRPr>
    </a:lvl3pPr>
    <a:lvl4pPr marL="539750" indent="0" algn="l" defTabSz="1218987" rtl="0" eaLnBrk="1" latinLnBrk="0" hangingPunct="1">
      <a:defRPr sz="1600" kern="1200">
        <a:solidFill>
          <a:schemeClr val="tx1"/>
        </a:solidFill>
        <a:latin typeface="+mn-lt"/>
        <a:ea typeface="+mn-ea"/>
        <a:cs typeface="+mn-cs"/>
      </a:defRPr>
    </a:lvl4pPr>
    <a:lvl5pPr marL="717550" indent="0"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This slide contains concepts so lecturer ask students to discuss the the related problems for excercise</a:t>
            </a:r>
            <a:endParaRPr lang="en-US" dirty="0"/>
          </a:p>
        </p:txBody>
      </p:sp>
      <p:sp>
        <p:nvSpPr>
          <p:cNvPr id="4" name="Slide Number Placeholder 3"/>
          <p:cNvSpPr>
            <a:spLocks noGrp="1"/>
          </p:cNvSpPr>
          <p:nvPr>
            <p:ph type="sldNum" sz="quarter" idx="10"/>
          </p:nvPr>
        </p:nvSpPr>
        <p:spPr/>
        <p:txBody>
          <a:bodyPr/>
          <a:lstStyle/>
          <a:p>
            <a:fld id="{9B380FD1-748E-CD45-9EFB-F397E410331F}" type="slidenum">
              <a:rPr lang="en-US" smtClean="0"/>
              <a:t>1</a:t>
            </a:fld>
            <a:endParaRPr lang="en-US"/>
          </a:p>
        </p:txBody>
      </p:sp>
    </p:spTree>
    <p:extLst>
      <p:ext uri="{BB962C8B-B14F-4D97-AF65-F5344CB8AC3E}">
        <p14:creationId xmlns:p14="http://schemas.microsoft.com/office/powerpoint/2010/main" val="600751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B380FD1-748E-CD45-9EFB-F397E410331F}" type="slidenum">
              <a:rPr lang="en-US" smtClean="0"/>
              <a:t>58</a:t>
            </a:fld>
            <a:endParaRPr lang="en-US"/>
          </a:p>
        </p:txBody>
      </p:sp>
    </p:spTree>
    <p:extLst>
      <p:ext uri="{BB962C8B-B14F-4D97-AF65-F5344CB8AC3E}">
        <p14:creationId xmlns:p14="http://schemas.microsoft.com/office/powerpoint/2010/main" val="3431056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kind of other servers do you know?</a:t>
            </a:r>
          </a:p>
          <a:p>
            <a:r>
              <a:rPr lang="en-US" dirty="0"/>
              <a:t>(File server, Database server, Domain Name server, Mail server …)</a:t>
            </a:r>
          </a:p>
        </p:txBody>
      </p:sp>
      <p:sp>
        <p:nvSpPr>
          <p:cNvPr id="4" name="Slide Number Placeholder 3"/>
          <p:cNvSpPr>
            <a:spLocks noGrp="1"/>
          </p:cNvSpPr>
          <p:nvPr>
            <p:ph type="sldNum" sz="quarter" idx="10"/>
          </p:nvPr>
        </p:nvSpPr>
        <p:spPr/>
        <p:txBody>
          <a:bodyPr/>
          <a:lstStyle/>
          <a:p>
            <a:fld id="{9B380FD1-748E-CD45-9EFB-F397E410331F}" type="slidenum">
              <a:rPr lang="en-US" smtClean="0"/>
              <a:t>59</a:t>
            </a:fld>
            <a:endParaRPr lang="en-US"/>
          </a:p>
        </p:txBody>
      </p:sp>
    </p:spTree>
    <p:extLst>
      <p:ext uri="{BB962C8B-B14F-4D97-AF65-F5344CB8AC3E}">
        <p14:creationId xmlns:p14="http://schemas.microsoft.com/office/powerpoint/2010/main" val="28494417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to discuss</a:t>
            </a:r>
          </a:p>
          <a:p>
            <a:pPr marL="171450" indent="-171450">
              <a:buFontTx/>
              <a:buChar char="-"/>
            </a:pPr>
            <a:r>
              <a:rPr lang="en-US" dirty="0"/>
              <a:t>Static web page</a:t>
            </a:r>
          </a:p>
          <a:p>
            <a:pPr marL="171450" indent="-171450">
              <a:buFontTx/>
              <a:buChar char="-"/>
            </a:pPr>
            <a:r>
              <a:rPr lang="en-US" dirty="0"/>
              <a:t>Dynamic web page: multimedia</a:t>
            </a:r>
          </a:p>
          <a:p>
            <a:pPr marL="171450" indent="-171450">
              <a:buFontTx/>
              <a:buChar char="-"/>
            </a:pPr>
            <a:r>
              <a:rPr lang="en-US" dirty="0"/>
              <a:t>Play</a:t>
            </a:r>
            <a:r>
              <a:rPr lang="en-US" baseline="0" dirty="0"/>
              <a:t> game</a:t>
            </a:r>
          </a:p>
          <a:p>
            <a:pPr marL="171450" indent="-171450">
              <a:buFontTx/>
              <a:buChar char="-"/>
            </a:pPr>
            <a:r>
              <a:rPr lang="en-US" baseline="0" dirty="0"/>
              <a:t>Programming</a:t>
            </a:r>
          </a:p>
          <a:p>
            <a:pPr marL="171450" indent="-171450">
              <a:buFontTx/>
              <a:buChar char="-"/>
            </a:pPr>
            <a:r>
              <a:rPr lang="en-US" baseline="0" dirty="0"/>
              <a:t>Word/Excel/</a:t>
            </a:r>
            <a:r>
              <a:rPr lang="en-US" baseline="0" dirty="0" err="1"/>
              <a:t>Powerpoint</a:t>
            </a:r>
            <a:r>
              <a:rPr lang="en-US" baseline="0" dirty="0"/>
              <a:t> editor</a:t>
            </a:r>
          </a:p>
          <a:p>
            <a:pPr marL="171450" indent="-171450">
              <a:buFontTx/>
              <a:buChar char="-"/>
            </a:pPr>
            <a:r>
              <a:rPr lang="en-US" baseline="0" dirty="0"/>
              <a:t>Email</a:t>
            </a:r>
          </a:p>
          <a:p>
            <a:pPr marL="171450" indent="-171450">
              <a:buFontTx/>
              <a:buChar char="-"/>
            </a:pPr>
            <a:r>
              <a:rPr lang="en-US" baseline="0" dirty="0"/>
              <a:t>Manage database</a:t>
            </a:r>
          </a:p>
          <a:p>
            <a:pPr marL="171450" indent="-171450">
              <a:buFontTx/>
              <a:buChar char="-"/>
            </a:pPr>
            <a:r>
              <a:rPr lang="en-US" baseline="0" dirty="0"/>
              <a:t>Graphical design</a:t>
            </a:r>
            <a:endParaRPr lang="en-US" dirty="0"/>
          </a:p>
        </p:txBody>
      </p:sp>
      <p:sp>
        <p:nvSpPr>
          <p:cNvPr id="4" name="Slide Number Placeholder 3"/>
          <p:cNvSpPr>
            <a:spLocks noGrp="1"/>
          </p:cNvSpPr>
          <p:nvPr>
            <p:ph type="sldNum" sz="quarter" idx="10"/>
          </p:nvPr>
        </p:nvSpPr>
        <p:spPr/>
        <p:txBody>
          <a:bodyPr/>
          <a:lstStyle/>
          <a:p>
            <a:fld id="{9B380FD1-748E-CD45-9EFB-F397E410331F}" type="slidenum">
              <a:rPr lang="en-US" smtClean="0"/>
              <a:t>63</a:t>
            </a:fld>
            <a:endParaRPr lang="en-US"/>
          </a:p>
        </p:txBody>
      </p:sp>
    </p:spTree>
    <p:extLst>
      <p:ext uri="{BB962C8B-B14F-4D97-AF65-F5344CB8AC3E}">
        <p14:creationId xmlns:p14="http://schemas.microsoft.com/office/powerpoint/2010/main" val="474793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resentation Title Slide">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A04D819A-89E2-4714-8C56-1838BF467EF7}"/>
              </a:ext>
            </a:extLst>
          </p:cNvPr>
          <p:cNvSpPr>
            <a:spLocks noGrp="1"/>
          </p:cNvSpPr>
          <p:nvPr>
            <p:ph type="pic" sz="quarter" idx="10"/>
          </p:nvPr>
        </p:nvSpPr>
        <p:spPr>
          <a:xfrm>
            <a:off x="656458" y="2351427"/>
            <a:ext cx="5437955" cy="2325990"/>
          </a:xfrm>
        </p:spPr>
        <p:txBody>
          <a:bodyPr/>
          <a:lstStyle>
            <a:lvl1pPr marL="0" indent="0" algn="ctr">
              <a:buNone/>
              <a:defRPr>
                <a:solidFill>
                  <a:schemeClr val="bg1"/>
                </a:solidFill>
              </a:defRPr>
            </a:lvl1pPr>
          </a:lstStyle>
          <a:p>
            <a:r>
              <a:rPr lang="en-US"/>
              <a:t>Click icon to add picture</a:t>
            </a:r>
            <a:endParaRPr lang="en-US" dirty="0"/>
          </a:p>
        </p:txBody>
      </p:sp>
      <p:sp>
        <p:nvSpPr>
          <p:cNvPr id="43" name="Subtitle 5">
            <a:extLst>
              <a:ext uri="{FF2B5EF4-FFF2-40B4-BE49-F238E27FC236}">
                <a16:creationId xmlns:a16="http://schemas.microsoft.com/office/drawing/2014/main" id="{37BDB812-1395-4B02-ABCF-6A331EEE23E5}"/>
              </a:ext>
            </a:extLst>
          </p:cNvPr>
          <p:cNvSpPr>
            <a:spLocks noGrp="1"/>
          </p:cNvSpPr>
          <p:nvPr>
            <p:ph type="subTitle" idx="1" hasCustomPrompt="1"/>
          </p:nvPr>
        </p:nvSpPr>
        <p:spPr>
          <a:xfrm>
            <a:off x="666685" y="1303142"/>
            <a:ext cx="10962447" cy="882654"/>
          </a:xfrm>
        </p:spPr>
        <p:txBody>
          <a:bodyPr>
            <a:normAutofit/>
          </a:bodyPr>
          <a:lstStyle>
            <a:lvl1pPr marL="0" indent="0" algn="ctr">
              <a:buNone/>
              <a:defRPr sz="3598">
                <a:solidFill>
                  <a:schemeClr val="tx1"/>
                </a:solidFill>
              </a:defRPr>
            </a:lvl1pPr>
          </a:lstStyle>
          <a:p>
            <a:r>
              <a:rPr lang="en-GB" dirty="0"/>
              <a:t>Presentation Subtitle</a:t>
            </a:r>
            <a:endParaRPr lang="bg-BG" dirty="0"/>
          </a:p>
          <a:p>
            <a:endParaRPr lang="en-US" dirty="0"/>
          </a:p>
        </p:txBody>
      </p:sp>
      <p:sp>
        <p:nvSpPr>
          <p:cNvPr id="2" name="Title 1">
            <a:extLst>
              <a:ext uri="{FF2B5EF4-FFF2-40B4-BE49-F238E27FC236}">
                <a16:creationId xmlns:a16="http://schemas.microsoft.com/office/drawing/2014/main" id="{A4DF3AB8-E6E3-4FCE-8A4A-ECD147720A5D}"/>
              </a:ext>
            </a:extLst>
          </p:cNvPr>
          <p:cNvSpPr>
            <a:spLocks noGrp="1"/>
          </p:cNvSpPr>
          <p:nvPr>
            <p:ph type="title" hasCustomPrompt="1"/>
          </p:nvPr>
        </p:nvSpPr>
        <p:spPr>
          <a:xfrm>
            <a:off x="666685" y="254857"/>
            <a:ext cx="10962447" cy="882654"/>
          </a:xfrm>
        </p:spPr>
        <p:txBody>
          <a:bodyPr/>
          <a:lstStyle>
            <a:lvl1pPr algn="ctr">
              <a:defRPr sz="4798"/>
            </a:lvl1pPr>
          </a:lstStyle>
          <a:p>
            <a:r>
              <a:rPr lang="en-US" dirty="0"/>
              <a:t>Presentation Title</a:t>
            </a:r>
          </a:p>
        </p:txBody>
      </p:sp>
      <p:sp>
        <p:nvSpPr>
          <p:cNvPr id="30" name="Text Placeholder 13">
            <a:extLst>
              <a:ext uri="{FF2B5EF4-FFF2-40B4-BE49-F238E27FC236}">
                <a16:creationId xmlns:a16="http://schemas.microsoft.com/office/drawing/2014/main" id="{2EA92DCA-4DB5-4D03-ACD3-A6A296592D0C}"/>
              </a:ext>
            </a:extLst>
          </p:cNvPr>
          <p:cNvSpPr>
            <a:spLocks noGrp="1"/>
          </p:cNvSpPr>
          <p:nvPr>
            <p:ph type="body" sz="quarter" idx="17" hasCustomPrompt="1"/>
          </p:nvPr>
        </p:nvSpPr>
        <p:spPr bwMode="auto">
          <a:xfrm>
            <a:off x="8641602" y="5916124"/>
            <a:ext cx="2950749" cy="382788"/>
          </a:xfrm>
          <a:prstGeom prst="rect">
            <a:avLst/>
          </a:prstGeom>
          <a:noFill/>
          <a:effectLst/>
        </p:spPr>
        <p:txBody>
          <a:bodyPr wrap="square" lIns="36000" tIns="36000" rIns="36000" bIns="36000" rtlCol="0" anchor="ctr" anchorCtr="0">
            <a:spAutoFit/>
          </a:bodyPr>
          <a:lstStyle>
            <a:lvl1pPr marL="0" indent="0" algn="r" rtl="0" fontAlgn="base">
              <a:spcBef>
                <a:spcPct val="0"/>
              </a:spcBef>
              <a:spcAft>
                <a:spcPct val="0"/>
              </a:spcAft>
              <a:buNone/>
              <a:defRPr lang="en-US" sz="1998" b="1" kern="1200" dirty="0" smtClean="0">
                <a:solidFill>
                  <a:schemeClr val="tx1">
                    <a:lumMod val="75000"/>
                  </a:schemeClr>
                </a:solidFill>
                <a:effectLst/>
                <a:latin typeface="+mn-lt"/>
                <a:ea typeface="+mn-ea"/>
                <a:cs typeface="+mn-cs"/>
              </a:defRPr>
            </a:lvl1pPr>
          </a:lstStyle>
          <a:p>
            <a:pPr lvl="0"/>
            <a:r>
              <a:rPr lang="en-US" dirty="0"/>
              <a:t>Company Name</a:t>
            </a:r>
          </a:p>
        </p:txBody>
      </p:sp>
      <p:sp>
        <p:nvSpPr>
          <p:cNvPr id="31" name="Text Placeholder 13">
            <a:extLst>
              <a:ext uri="{FF2B5EF4-FFF2-40B4-BE49-F238E27FC236}">
                <a16:creationId xmlns:a16="http://schemas.microsoft.com/office/drawing/2014/main" id="{3E6B87B7-9D33-4EBB-BD4F-C0436BA3FD72}"/>
              </a:ext>
            </a:extLst>
          </p:cNvPr>
          <p:cNvSpPr>
            <a:spLocks noGrp="1"/>
          </p:cNvSpPr>
          <p:nvPr>
            <p:ph type="body" sz="quarter" idx="18" hasCustomPrompt="1"/>
          </p:nvPr>
        </p:nvSpPr>
        <p:spPr bwMode="auto">
          <a:xfrm>
            <a:off x="8641602" y="6340279"/>
            <a:ext cx="2950749" cy="351754"/>
          </a:xfrm>
          <a:prstGeom prst="rect">
            <a:avLst/>
          </a:prstGeom>
          <a:noFill/>
          <a:effectLst/>
        </p:spPr>
        <p:txBody>
          <a:bodyPr wrap="square" lIns="36000" tIns="36000" rIns="36000" bIns="36000" rtlCol="0" anchor="ctr" anchorCtr="0">
            <a:spAutoFit/>
          </a:bodyPr>
          <a:lstStyle>
            <a:lvl1pPr marL="0" indent="0" algn="r" rtl="0" fontAlgn="base">
              <a:spcBef>
                <a:spcPct val="0"/>
              </a:spcBef>
              <a:spcAft>
                <a:spcPct val="0"/>
              </a:spcAft>
              <a:buNone/>
              <a:defRPr lang="en-US" sz="1798" b="1" kern="1200" dirty="0" smtClean="0">
                <a:solidFill>
                  <a:schemeClr val="tx1">
                    <a:lumMod val="75000"/>
                  </a:schemeClr>
                </a:solidFill>
                <a:effectLst/>
                <a:latin typeface="+mn-lt"/>
                <a:ea typeface="+mn-ea"/>
                <a:cs typeface="+mn-cs"/>
              </a:defRPr>
            </a:lvl1pPr>
          </a:lstStyle>
          <a:p>
            <a:pPr lvl="0"/>
            <a:r>
              <a:rPr lang="en-US" dirty="0"/>
              <a:t>Company Web Site</a:t>
            </a:r>
          </a:p>
        </p:txBody>
      </p:sp>
      <p:sp>
        <p:nvSpPr>
          <p:cNvPr id="36" name="Text Placeholder 13">
            <a:extLst>
              <a:ext uri="{FF2B5EF4-FFF2-40B4-BE49-F238E27FC236}">
                <a16:creationId xmlns:a16="http://schemas.microsoft.com/office/drawing/2014/main" id="{3B21F47B-DE1F-442D-A2B7-6866F8786704}"/>
              </a:ext>
            </a:extLst>
          </p:cNvPr>
          <p:cNvSpPr>
            <a:spLocks noGrp="1"/>
          </p:cNvSpPr>
          <p:nvPr>
            <p:ph type="body" sz="quarter" idx="19" hasCustomPrompt="1"/>
          </p:nvPr>
        </p:nvSpPr>
        <p:spPr bwMode="auto">
          <a:xfrm>
            <a:off x="670972" y="4876800"/>
            <a:ext cx="2950749" cy="506796"/>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798" b="1" kern="1200" dirty="0" smtClean="0">
                <a:solidFill>
                  <a:schemeClr val="tx1"/>
                </a:solidFill>
                <a:effectLst/>
                <a:latin typeface="+mn-lt"/>
                <a:ea typeface="+mn-ea"/>
                <a:cs typeface="+mn-cs"/>
              </a:defRPr>
            </a:lvl1pPr>
          </a:lstStyle>
          <a:p>
            <a:pPr lvl="0"/>
            <a:r>
              <a:rPr lang="en-US" dirty="0"/>
              <a:t>Author Name</a:t>
            </a:r>
          </a:p>
        </p:txBody>
      </p:sp>
      <p:sp>
        <p:nvSpPr>
          <p:cNvPr id="40" name="Text Placeholder 13">
            <a:extLst>
              <a:ext uri="{FF2B5EF4-FFF2-40B4-BE49-F238E27FC236}">
                <a16:creationId xmlns:a16="http://schemas.microsoft.com/office/drawing/2014/main" id="{CD940256-851E-46C8-8BFB-A5ECA6C7DA07}"/>
              </a:ext>
            </a:extLst>
          </p:cNvPr>
          <p:cNvSpPr>
            <a:spLocks noGrp="1"/>
          </p:cNvSpPr>
          <p:nvPr>
            <p:ph type="body" sz="quarter" idx="20" hasCustomPrompt="1"/>
          </p:nvPr>
        </p:nvSpPr>
        <p:spPr bwMode="auto">
          <a:xfrm>
            <a:off x="670972" y="5368739"/>
            <a:ext cx="2950749" cy="44479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98" b="1" kern="1200" dirty="0" smtClean="0">
                <a:solidFill>
                  <a:schemeClr val="tx1"/>
                </a:solidFill>
                <a:effectLst/>
                <a:latin typeface="+mn-lt"/>
                <a:ea typeface="+mn-ea"/>
                <a:cs typeface="+mn-cs"/>
              </a:defRPr>
            </a:lvl1pPr>
          </a:lstStyle>
          <a:p>
            <a:pPr lvl="0"/>
            <a:r>
              <a:rPr lang="en-US" dirty="0"/>
              <a:t>Position</a:t>
            </a:r>
          </a:p>
        </p:txBody>
      </p:sp>
      <p:sp>
        <p:nvSpPr>
          <p:cNvPr id="16" name="Rectangle 15">
            <a:extLst>
              <a:ext uri="{FF2B5EF4-FFF2-40B4-BE49-F238E27FC236}">
                <a16:creationId xmlns:a16="http://schemas.microsoft.com/office/drawing/2014/main" id="{6854D183-0374-4B3E-B2CE-32F308A81591}"/>
              </a:ext>
            </a:extLst>
          </p:cNvPr>
          <p:cNvSpPr/>
          <p:nvPr/>
        </p:nvSpPr>
        <p:spPr>
          <a:xfrm>
            <a:off x="-1588" y="6702676"/>
            <a:ext cx="12192000" cy="2172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dirty="0">
              <a:ln>
                <a:noFill/>
              </a:ln>
              <a:solidFill>
                <a:srgbClr val="F7C86D"/>
              </a:solidFill>
              <a:effectLst/>
              <a:uLnTx/>
              <a:uFillTx/>
              <a:latin typeface="Calibri" panose="020F0502020204030204"/>
              <a:ea typeface="맑은 고딕" panose="020B0503020000020004" pitchFamily="34" charset="-127"/>
              <a:cs typeface="+mn-cs"/>
            </a:endParaRPr>
          </a:p>
        </p:txBody>
      </p:sp>
    </p:spTree>
    <p:extLst>
      <p:ext uri="{BB962C8B-B14F-4D97-AF65-F5344CB8AC3E}">
        <p14:creationId xmlns:p14="http://schemas.microsoft.com/office/powerpoint/2010/main" val="408728480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880F1A8-532C-4443-BDB9-44438A972E15}"/>
              </a:ext>
            </a:extLst>
          </p:cNvPr>
          <p:cNvSpPr/>
          <p:nvPr/>
        </p:nvSpPr>
        <p:spPr>
          <a:xfrm>
            <a:off x="3492" y="0"/>
            <a:ext cx="12192000" cy="10953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dirty="0">
              <a:ln>
                <a:noFill/>
              </a:ln>
              <a:solidFill>
                <a:srgbClr val="F7C86D"/>
              </a:solidFill>
              <a:effectLst/>
              <a:uLnTx/>
              <a:uFillTx/>
              <a:latin typeface="Calibri" panose="020F0502020204030204"/>
              <a:ea typeface="맑은 고딕" panose="020B0503020000020004" pitchFamily="34" charset="-127"/>
              <a:cs typeface="+mn-cs"/>
            </a:endParaRPr>
          </a:p>
        </p:txBody>
      </p:sp>
      <p:sp>
        <p:nvSpPr>
          <p:cNvPr id="5" name="Picture Placeholder 2"/>
          <p:cNvSpPr>
            <a:spLocks noGrp="1"/>
          </p:cNvSpPr>
          <p:nvPr>
            <p:ph type="pic" idx="1" hasCustomPrompt="1"/>
          </p:nvPr>
        </p:nvSpPr>
        <p:spPr>
          <a:xfrm>
            <a:off x="190355" y="1355076"/>
            <a:ext cx="3888360" cy="5366405"/>
          </a:xfrm>
          <a:prstGeom prst="rect">
            <a:avLst/>
          </a:prstGeom>
          <a:solidFill>
            <a:schemeClr val="bg2">
              <a:lumMod val="90000"/>
            </a:schemeClr>
          </a:solidFill>
        </p:spPr>
        <p:txBody>
          <a:bodyPr anchor="ctr"/>
          <a:lstStyle>
            <a:lvl1pPr marL="0" indent="0" algn="ctr">
              <a:buNone/>
              <a:defRPr sz="2131" baseline="0">
                <a:solidFill>
                  <a:schemeClr val="tx1"/>
                </a:solidFill>
                <a:latin typeface="+mn-lt"/>
                <a:cs typeface="Arial" pitchFamily="34" charset="0"/>
              </a:defRPr>
            </a:lvl1pPr>
            <a:lvl2pPr marL="609219" indent="0">
              <a:buNone/>
              <a:defRPr sz="3731"/>
            </a:lvl2pPr>
            <a:lvl3pPr marL="1218438" indent="0">
              <a:buNone/>
              <a:defRPr sz="3198"/>
            </a:lvl3pPr>
            <a:lvl4pPr marL="1827657" indent="0">
              <a:buNone/>
              <a:defRPr sz="2665"/>
            </a:lvl4pPr>
            <a:lvl5pPr marL="2436876" indent="0">
              <a:buNone/>
              <a:defRPr sz="2665"/>
            </a:lvl5pPr>
            <a:lvl6pPr marL="3046096" indent="0">
              <a:buNone/>
              <a:defRPr sz="2665"/>
            </a:lvl6pPr>
            <a:lvl7pPr marL="3655315" indent="0">
              <a:buNone/>
              <a:defRPr sz="2665"/>
            </a:lvl7pPr>
            <a:lvl8pPr marL="4264533" indent="0">
              <a:buNone/>
              <a:defRPr sz="2665"/>
            </a:lvl8pPr>
            <a:lvl9pPr marL="4873752" indent="0">
              <a:buNone/>
              <a:defRPr sz="2665"/>
            </a:lvl9pPr>
          </a:lstStyle>
          <a:p>
            <a:r>
              <a:rPr lang="en-US" altLang="ko-KR" dirty="0"/>
              <a:t>Your Picture Here</a:t>
            </a:r>
            <a:endParaRPr lang="ko-KR" altLang="en-US" dirty="0"/>
          </a:p>
        </p:txBody>
      </p:sp>
      <p:sp>
        <p:nvSpPr>
          <p:cNvPr id="2" name="Rectangle 1"/>
          <p:cNvSpPr/>
          <p:nvPr/>
        </p:nvSpPr>
        <p:spPr>
          <a:xfrm>
            <a:off x="4078713" y="1355073"/>
            <a:ext cx="47988" cy="550292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3" name="Rectangle 2"/>
          <p:cNvSpPr/>
          <p:nvPr/>
        </p:nvSpPr>
        <p:spPr>
          <a:xfrm>
            <a:off x="4126702" y="1748999"/>
            <a:ext cx="239938" cy="3360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0" name="Rectangle 9">
            <a:extLst>
              <a:ext uri="{FF2B5EF4-FFF2-40B4-BE49-F238E27FC236}">
                <a16:creationId xmlns:a16="http://schemas.microsoft.com/office/drawing/2014/main" id="{E9B994EC-35A8-4A11-98CB-25DC28852F94}"/>
              </a:ext>
            </a:extLst>
          </p:cNvPr>
          <p:cNvSpPr/>
          <p:nvPr/>
        </p:nvSpPr>
        <p:spPr>
          <a:xfrm>
            <a:off x="1" y="6721481"/>
            <a:ext cx="12188825" cy="13652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4" name="Text Placeholder 13">
            <a:extLst>
              <a:ext uri="{FF2B5EF4-FFF2-40B4-BE49-F238E27FC236}">
                <a16:creationId xmlns:a16="http://schemas.microsoft.com/office/drawing/2014/main" id="{A2ABE920-240F-4CF6-AD45-23ED489FAD6E}"/>
              </a:ext>
            </a:extLst>
          </p:cNvPr>
          <p:cNvSpPr>
            <a:spLocks noGrp="1"/>
          </p:cNvSpPr>
          <p:nvPr>
            <p:ph type="body" sz="quarter" idx="13"/>
          </p:nvPr>
        </p:nvSpPr>
        <p:spPr>
          <a:xfrm>
            <a:off x="4794687" y="1353867"/>
            <a:ext cx="7197424" cy="5027884"/>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a:extLst>
              <a:ext uri="{FF2B5EF4-FFF2-40B4-BE49-F238E27FC236}">
                <a16:creationId xmlns:a16="http://schemas.microsoft.com/office/drawing/2014/main" id="{2FF342A0-26CC-4ADA-AB90-FC4810F88E91}"/>
              </a:ext>
            </a:extLst>
          </p:cNvPr>
          <p:cNvSpPr>
            <a:spLocks noGrp="1"/>
          </p:cNvSpPr>
          <p:nvPr>
            <p:ph type="title" hasCustomPrompt="1"/>
          </p:nvPr>
        </p:nvSpPr>
        <p:spPr/>
        <p:txBody>
          <a:bodyPr/>
          <a:lstStyle>
            <a:lvl1pPr>
              <a:defRPr>
                <a:solidFill>
                  <a:schemeClr val="bg2"/>
                </a:solidFill>
              </a:defRPr>
            </a:lvl1pPr>
          </a:lstStyle>
          <a:p>
            <a:r>
              <a:rPr lang="en-US" dirty="0"/>
              <a:t>Slide Title</a:t>
            </a:r>
          </a:p>
        </p:txBody>
      </p:sp>
      <p:sp>
        <p:nvSpPr>
          <p:cNvPr id="8" name="Date Placeholder 7">
            <a:extLst>
              <a:ext uri="{FF2B5EF4-FFF2-40B4-BE49-F238E27FC236}">
                <a16:creationId xmlns:a16="http://schemas.microsoft.com/office/drawing/2014/main" id="{A66184F8-77F5-4000-AA69-383B07AEEF0D}"/>
              </a:ext>
            </a:extLst>
          </p:cNvPr>
          <p:cNvSpPr>
            <a:spLocks noGrp="1"/>
          </p:cNvSpPr>
          <p:nvPr>
            <p:ph type="dt" sz="half" idx="14"/>
          </p:nvPr>
        </p:nvSpPr>
        <p:spPr/>
        <p:txBody>
          <a:bodyPr/>
          <a:lstStyle/>
          <a:p>
            <a:fld id="{055373AC-9AA7-423B-BA00-BA1C74164DBD}" type="datetime1">
              <a:rPr lang="en-US" smtClean="0"/>
              <a:pPr/>
              <a:t>29-Mar-21</a:t>
            </a:fld>
            <a:endParaRPr lang="en-US" dirty="0"/>
          </a:p>
        </p:txBody>
      </p:sp>
      <p:sp>
        <p:nvSpPr>
          <p:cNvPr id="9" name="Footer Placeholder 8">
            <a:extLst>
              <a:ext uri="{FF2B5EF4-FFF2-40B4-BE49-F238E27FC236}">
                <a16:creationId xmlns:a16="http://schemas.microsoft.com/office/drawing/2014/main" id="{9CAD63B7-3B55-42B3-B63C-7488630C399B}"/>
              </a:ext>
            </a:extLst>
          </p:cNvPr>
          <p:cNvSpPr>
            <a:spLocks noGrp="1"/>
          </p:cNvSpPr>
          <p:nvPr>
            <p:ph type="ftr" sz="quarter" idx="15"/>
          </p:nvPr>
        </p:nvSpPr>
        <p:spPr/>
        <p:txBody>
          <a:bodyPr/>
          <a:lstStyle/>
          <a:p>
            <a:endParaRPr lang="en-US" dirty="0"/>
          </a:p>
        </p:txBody>
      </p:sp>
      <p:sp>
        <p:nvSpPr>
          <p:cNvPr id="15" name="Slide Number Placeholder 14">
            <a:extLst>
              <a:ext uri="{FF2B5EF4-FFF2-40B4-BE49-F238E27FC236}">
                <a16:creationId xmlns:a16="http://schemas.microsoft.com/office/drawing/2014/main" id="{97A1733E-05EA-4892-9222-96356ACBDF86}"/>
              </a:ext>
            </a:extLst>
          </p:cNvPr>
          <p:cNvSpPr>
            <a:spLocks noGrp="1"/>
          </p:cNvSpPr>
          <p:nvPr>
            <p:ph type="sldNum" sz="quarter" idx="16"/>
          </p:nvPr>
        </p:nvSpPr>
        <p:spPr/>
        <p:txBody>
          <a:bodyPr/>
          <a:lstStyle/>
          <a:p>
            <a:fld id="{C014DD1E-5D91-48A3-AD6D-45FBA980D106}" type="slidenum">
              <a:rPr lang="en-US" smtClean="0"/>
              <a:pPr/>
              <a:t>‹#›</a:t>
            </a:fld>
            <a:endParaRPr lang="en-US" dirty="0"/>
          </a:p>
        </p:txBody>
      </p:sp>
      <p:pic>
        <p:nvPicPr>
          <p:cNvPr id="4" name="Picture 3" descr="Học phí Đại học Greenwich">
            <a:extLst>
              <a:ext uri="{FF2B5EF4-FFF2-40B4-BE49-F238E27FC236}">
                <a16:creationId xmlns:a16="http://schemas.microsoft.com/office/drawing/2014/main" id="{728AFCB9-7312-4840-882F-10BCB6136612}"/>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8435" b="30380"/>
          <a:stretch/>
        </p:blipFill>
        <p:spPr bwMode="auto">
          <a:xfrm>
            <a:off x="9842317" y="100750"/>
            <a:ext cx="2143125" cy="882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03049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estions Slide">
    <p:bg>
      <p:bgPr>
        <a:solidFill>
          <a:schemeClr val="bg2"/>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39983C1-41F3-4B45-9E6B-F2615F743C0A}"/>
              </a:ext>
            </a:extLst>
          </p:cNvPr>
          <p:cNvSpPr>
            <a:spLocks noGrp="1"/>
          </p:cNvSpPr>
          <p:nvPr>
            <p:ph type="dt" sz="half" idx="10"/>
          </p:nvPr>
        </p:nvSpPr>
        <p:spPr/>
        <p:txBody>
          <a:bodyPr/>
          <a:lstStyle/>
          <a:p>
            <a:fld id="{055373AC-9AA7-423B-BA00-BA1C74164DBD}" type="datetime1">
              <a:rPr lang="en-US" smtClean="0"/>
              <a:pPr/>
              <a:t>29-Mar-21</a:t>
            </a:fld>
            <a:endParaRPr lang="en-US" dirty="0"/>
          </a:p>
        </p:txBody>
      </p:sp>
      <p:sp>
        <p:nvSpPr>
          <p:cNvPr id="6" name="Footer Placeholder 5">
            <a:extLst>
              <a:ext uri="{FF2B5EF4-FFF2-40B4-BE49-F238E27FC236}">
                <a16:creationId xmlns:a16="http://schemas.microsoft.com/office/drawing/2014/main" id="{A32622C9-3C7D-445D-83B2-28583716E28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404DAB2-278F-4812-9F5E-FB63D8068383}"/>
              </a:ext>
            </a:extLst>
          </p:cNvPr>
          <p:cNvSpPr>
            <a:spLocks noGrp="1"/>
          </p:cNvSpPr>
          <p:nvPr>
            <p:ph type="sldNum" sz="quarter" idx="12"/>
          </p:nvPr>
        </p:nvSpPr>
        <p:spPr/>
        <p:txBody>
          <a:bodyPr/>
          <a:lstStyle/>
          <a:p>
            <a:fld id="{C014DD1E-5D91-48A3-AD6D-45FBA980D106}" type="slidenum">
              <a:rPr lang="en-US" smtClean="0"/>
              <a:pPr/>
              <a:t>‹#›</a:t>
            </a:fld>
            <a:endParaRPr lang="en-US" dirty="0"/>
          </a:p>
        </p:txBody>
      </p:sp>
      <p:sp>
        <p:nvSpPr>
          <p:cNvPr id="35" name="Rectangle 34">
            <a:extLst>
              <a:ext uri="{FF2B5EF4-FFF2-40B4-BE49-F238E27FC236}">
                <a16:creationId xmlns:a16="http://schemas.microsoft.com/office/drawing/2014/main" id="{550A59F9-9A9D-4956-95B4-F78CC0DB1D59}"/>
              </a:ext>
            </a:extLst>
          </p:cNvPr>
          <p:cNvSpPr/>
          <p:nvPr/>
        </p:nvSpPr>
        <p:spPr>
          <a:xfrm>
            <a:off x="-1588" y="6371330"/>
            <a:ext cx="12192000" cy="5045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Tree>
    <p:extLst>
      <p:ext uri="{BB962C8B-B14F-4D97-AF65-F5344CB8AC3E}">
        <p14:creationId xmlns:p14="http://schemas.microsoft.com/office/powerpoint/2010/main" val="25418570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10" name="Slide Number">
            <a:extLst>
              <a:ext uri="{FF2B5EF4-FFF2-40B4-BE49-F238E27FC236}">
                <a16:creationId xmlns:a16="http://schemas.microsoft.com/office/drawing/2014/main" id="{39DDE17E-5472-41F3-AF5F-54DFF10DC63C}"/>
              </a:ext>
            </a:extLst>
          </p:cNvPr>
          <p:cNvSpPr>
            <a:spLocks noGrp="1"/>
          </p:cNvSpPr>
          <p:nvPr>
            <p:ph type="sldNum" sz="quarter" idx="4"/>
          </p:nvPr>
        </p:nvSpPr>
        <p:spPr>
          <a:xfrm>
            <a:off x="11749969" y="6507000"/>
            <a:ext cx="367318" cy="297000"/>
          </a:xfrm>
          <a:prstGeom prst="rect">
            <a:avLst/>
          </a:prstGeom>
        </p:spPr>
        <p:txBody>
          <a:bodyPr vert="horz" lIns="91440" tIns="45720" rIns="91440" bIns="45720" rtlCol="0" anchor="b"/>
          <a:lstStyle>
            <a:lvl1pPr algn="r">
              <a:defRPr sz="1000"/>
            </a:lvl1pPr>
          </a:lstStyle>
          <a:p>
            <a:fld id="{2BF067CD-8E6B-4360-9AA8-C5DF2A48A6D1}" type="slidenum">
              <a:rPr lang="en-US" noProof="0" smtClean="0"/>
              <a:pPr/>
              <a:t>‹#›</a:t>
            </a:fld>
            <a:endParaRPr lang="en-US" noProof="0"/>
          </a:p>
        </p:txBody>
      </p:sp>
      <p:sp>
        <p:nvSpPr>
          <p:cNvPr id="23" name="Slide Body Text">
            <a:extLst>
              <a:ext uri="{FF2B5EF4-FFF2-40B4-BE49-F238E27FC236}">
                <a16:creationId xmlns:a16="http://schemas.microsoft.com/office/drawing/2014/main" id="{889D93F4-ABFA-46BF-8E5D-FE6562ACB20F}"/>
              </a:ext>
            </a:extLst>
          </p:cNvPr>
          <p:cNvSpPr>
            <a:spLocks noGrp="1"/>
          </p:cNvSpPr>
          <p:nvPr>
            <p:ph type="body" sz="quarter" idx="13" hasCustomPrompt="1"/>
          </p:nvPr>
        </p:nvSpPr>
        <p:spPr>
          <a:xfrm>
            <a:off x="196715" y="1371604"/>
            <a:ext cx="9046877" cy="5207396"/>
          </a:xfrm>
        </p:spPr>
        <p:txBody>
          <a:bodyPr>
            <a:normAutofit/>
          </a:bodyPr>
          <a:lstStyle>
            <a:lvl1pPr marL="513888" indent="-513888" latinLnBrk="0">
              <a:buFont typeface="+mj-lt"/>
              <a:buAutoNum type="arabicPeriod"/>
              <a:defRPr sz="3599">
                <a:solidFill>
                  <a:schemeClr val="tx1"/>
                </a:solidFill>
              </a:defRPr>
            </a:lvl1pPr>
            <a:lvl2pPr>
              <a:defRPr sz="3399"/>
            </a:lvl2pPr>
          </a:lstStyle>
          <a:p>
            <a:pPr lvl="0"/>
            <a:r>
              <a:rPr lang="en-US" noProof="0"/>
              <a:t>…</a:t>
            </a:r>
          </a:p>
          <a:p>
            <a:pPr lvl="1"/>
            <a:r>
              <a:rPr lang="en-US" noProof="0"/>
              <a:t>…</a:t>
            </a:r>
          </a:p>
          <a:p>
            <a:pPr lvl="1"/>
            <a:r>
              <a:rPr lang="en-US" noProof="0"/>
              <a:t>…</a:t>
            </a:r>
          </a:p>
          <a:p>
            <a:pPr lvl="0"/>
            <a:r>
              <a:rPr lang="en-US" noProof="0"/>
              <a:t>…</a:t>
            </a:r>
          </a:p>
          <a:p>
            <a:pPr lvl="1"/>
            <a:r>
              <a:rPr lang="en-US" noProof="0"/>
              <a:t>…</a:t>
            </a:r>
          </a:p>
          <a:p>
            <a:pPr lvl="1"/>
            <a:r>
              <a:rPr lang="en-US" noProof="0"/>
              <a:t>…</a:t>
            </a:r>
          </a:p>
          <a:p>
            <a:pPr lvl="0"/>
            <a:r>
              <a:rPr lang="en-US" noProof="0"/>
              <a:t>…</a:t>
            </a:r>
          </a:p>
        </p:txBody>
      </p:sp>
      <p:sp>
        <p:nvSpPr>
          <p:cNvPr id="8" name="Rectangle Top">
            <a:extLst>
              <a:ext uri="{FF2B5EF4-FFF2-40B4-BE49-F238E27FC236}">
                <a16:creationId xmlns:a16="http://schemas.microsoft.com/office/drawing/2014/main" id="{930E0800-9260-4369-8330-8264DD33C5CE}"/>
              </a:ext>
            </a:extLst>
          </p:cNvPr>
          <p:cNvSpPr/>
          <p:nvPr userDrawn="1"/>
        </p:nvSpPr>
        <p:spPr>
          <a:xfrm>
            <a:off x="0" y="0"/>
            <a:ext cx="12193624"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0" hangingPunct="1">
              <a:lnSpc>
                <a:spcPct val="100000"/>
              </a:lnSpc>
              <a:spcBef>
                <a:spcPts val="0"/>
              </a:spcBef>
              <a:spcAft>
                <a:spcPts val="0"/>
              </a:spcAft>
              <a:buClrTx/>
              <a:buSzTx/>
              <a:buFontTx/>
              <a:buNone/>
              <a:tabLst/>
              <a:defRPr/>
            </a:pPr>
            <a:endParaRPr kumimoji="0" lang="en-US" altLang="ko-KR"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3" name="Slide Title">
            <a:extLst>
              <a:ext uri="{FF2B5EF4-FFF2-40B4-BE49-F238E27FC236}">
                <a16:creationId xmlns:a16="http://schemas.microsoft.com/office/drawing/2014/main" id="{357D7BE1-6358-42CC-94F3-7BCDD91DCB6D}"/>
              </a:ext>
            </a:extLst>
          </p:cNvPr>
          <p:cNvSpPr>
            <a:spLocks noGrp="1"/>
          </p:cNvSpPr>
          <p:nvPr>
            <p:ph type="title" hasCustomPrompt="1"/>
          </p:nvPr>
        </p:nvSpPr>
        <p:spPr>
          <a:xfrm>
            <a:off x="190356" y="100750"/>
            <a:ext cx="9713064" cy="882654"/>
          </a:xfrm>
        </p:spPr>
        <p:txBody>
          <a:bodyPr/>
          <a:lstStyle>
            <a:lvl1pPr latinLnBrk="0">
              <a:defRPr>
                <a:solidFill>
                  <a:schemeClr val="bg2"/>
                </a:solidFill>
              </a:defRPr>
            </a:lvl1pPr>
          </a:lstStyle>
          <a:p>
            <a:r>
              <a:rPr lang="en-US" noProof="0" dirty="0"/>
              <a:t>Table of Contents</a:t>
            </a:r>
          </a:p>
        </p:txBody>
      </p:sp>
      <p:pic>
        <p:nvPicPr>
          <p:cNvPr id="2" name="Picture 1" descr="Học phí Đại học Greenwich">
            <a:extLst>
              <a:ext uri="{FF2B5EF4-FFF2-40B4-BE49-F238E27FC236}">
                <a16:creationId xmlns:a16="http://schemas.microsoft.com/office/drawing/2014/main" id="{ABC5697C-6954-4D9F-872A-EFE21D1EB89A}"/>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8435" b="30380"/>
          <a:stretch/>
        </p:blipFill>
        <p:spPr bwMode="auto">
          <a:xfrm>
            <a:off x="9842317" y="100750"/>
            <a:ext cx="2143125" cy="882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021211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Title Slide">
    <p:spTree>
      <p:nvGrpSpPr>
        <p:cNvPr id="1" name=""/>
        <p:cNvGrpSpPr/>
        <p:nvPr/>
      </p:nvGrpSpPr>
      <p:grpSpPr>
        <a:xfrm>
          <a:off x="0" y="0"/>
          <a:ext cx="0" cy="0"/>
          <a:chOff x="0" y="0"/>
          <a:chExt cx="0" cy="0"/>
        </a:xfrm>
      </p:grpSpPr>
      <p:sp>
        <p:nvSpPr>
          <p:cNvPr id="4" name="Oval Center Icon"/>
          <p:cNvSpPr>
            <a:spLocks noChangeAspect="1"/>
          </p:cNvSpPr>
          <p:nvPr/>
        </p:nvSpPr>
        <p:spPr>
          <a:xfrm>
            <a:off x="4318611" y="867752"/>
            <a:ext cx="3551604" cy="355252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0" hangingPunct="1">
              <a:lnSpc>
                <a:spcPct val="100000"/>
              </a:lnSpc>
              <a:spcBef>
                <a:spcPts val="0"/>
              </a:spcBef>
              <a:spcAft>
                <a:spcPts val="0"/>
              </a:spcAft>
              <a:buClrTx/>
              <a:buSzTx/>
              <a:buFontTx/>
              <a:buNone/>
              <a:tabLst/>
              <a:defRPr/>
            </a:pPr>
            <a:endParaRPr kumimoji="0" lang="en-US" altLang="ko-KR"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1" name="Slide Subtitle"/>
          <p:cNvSpPr>
            <a:spLocks noGrp="1"/>
          </p:cNvSpPr>
          <p:nvPr>
            <p:ph type="subTitle" sz="quarter" idx="11" hasCustomPrompt="1"/>
          </p:nvPr>
        </p:nvSpPr>
        <p:spPr>
          <a:xfrm>
            <a:off x="614949" y="5585916"/>
            <a:ext cx="10958928" cy="768084"/>
          </a:xfrm>
          <a:prstGeom prst="rect">
            <a:avLst/>
          </a:prstGeom>
        </p:spPr>
        <p:txBody>
          <a:bodyPr anchor="ctr">
            <a:noAutofit/>
          </a:bodyPr>
          <a:lstStyle>
            <a:lvl1pPr marL="0" indent="0" algn="ctr" latinLnBrk="0">
              <a:buNone/>
              <a:defRPr sz="3997" b="0" baseline="0">
                <a:solidFill>
                  <a:schemeClr val="tx1"/>
                </a:solidFill>
                <a:latin typeface="+mn-lt"/>
                <a:cs typeface="Arial" pitchFamily="34" charset="0"/>
              </a:defRPr>
            </a:lvl1pPr>
          </a:lstStyle>
          <a:p>
            <a:pPr lvl="0"/>
            <a:r>
              <a:rPr lang="en-US" noProof="0" dirty="0"/>
              <a:t>Click to Edit Section Subtitle</a:t>
            </a:r>
          </a:p>
        </p:txBody>
      </p:sp>
      <p:sp>
        <p:nvSpPr>
          <p:cNvPr id="10" name="Slide Title"/>
          <p:cNvSpPr>
            <a:spLocks noGrp="1"/>
          </p:cNvSpPr>
          <p:nvPr>
            <p:ph type="title" sz="quarter" idx="10" hasCustomPrompt="1"/>
          </p:nvPr>
        </p:nvSpPr>
        <p:spPr>
          <a:xfrm>
            <a:off x="614949" y="4704825"/>
            <a:ext cx="10958928" cy="768084"/>
          </a:xfrm>
          <a:prstGeom prst="rect">
            <a:avLst/>
          </a:prstGeom>
        </p:spPr>
        <p:txBody>
          <a:bodyPr anchor="ctr">
            <a:noAutofit/>
          </a:bodyPr>
          <a:lstStyle>
            <a:lvl1pPr marL="0" indent="0" algn="ctr" latinLnBrk="0">
              <a:buNone/>
              <a:defRPr sz="5394" b="1" baseline="0">
                <a:solidFill>
                  <a:schemeClr val="tx1"/>
                </a:solidFill>
                <a:latin typeface="+mj-lt"/>
                <a:cs typeface="Arial" pitchFamily="34" charset="0"/>
              </a:defRPr>
            </a:lvl1pPr>
          </a:lstStyle>
          <a:p>
            <a:pPr lvl="0"/>
            <a:r>
              <a:rPr lang="en-US" noProof="0" dirty="0"/>
              <a:t>Click to Edit Section Title</a:t>
            </a:r>
            <a:endParaRPr lang="en-US" altLang="ko-KR" noProof="0" dirty="0"/>
          </a:p>
        </p:txBody>
      </p:sp>
    </p:spTree>
    <p:extLst>
      <p:ext uri="{BB962C8B-B14F-4D97-AF65-F5344CB8AC3E}">
        <p14:creationId xmlns:p14="http://schemas.microsoft.com/office/powerpoint/2010/main" val="272531242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Slide">
    <p:spTree>
      <p:nvGrpSpPr>
        <p:cNvPr id="1" name=""/>
        <p:cNvGrpSpPr/>
        <p:nvPr/>
      </p:nvGrpSpPr>
      <p:grpSpPr>
        <a:xfrm>
          <a:off x="0" y="0"/>
          <a:ext cx="0" cy="0"/>
          <a:chOff x="0" y="0"/>
          <a:chExt cx="0" cy="0"/>
        </a:xfrm>
      </p:grpSpPr>
      <p:sp>
        <p:nvSpPr>
          <p:cNvPr id="2" name="Rectangle Bottom"/>
          <p:cNvSpPr/>
          <p:nvPr/>
        </p:nvSpPr>
        <p:spPr>
          <a:xfrm>
            <a:off x="2" y="6264000"/>
            <a:ext cx="12188825" cy="59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24" tIns="60912" rIns="121824" bIns="60912" numCol="1" spcCol="0" rtlCol="0" fromWordArt="0" anchor="ctr" anchorCtr="0" forceAA="0" compatLnSpc="1">
            <a:prstTxWarp prst="textNoShape">
              <a:avLst/>
            </a:prstTxWarp>
            <a:noAutofit/>
          </a:bodyPr>
          <a:lstStyle/>
          <a:p>
            <a:pPr marL="0" marR="0" lvl="0" indent="0" algn="ctr" defTabSz="913578" rtl="0" eaLnBrk="1" fontAlgn="auto" latinLnBrk="0" hangingPunct="1">
              <a:lnSpc>
                <a:spcPct val="100000"/>
              </a:lnSpc>
              <a:spcBef>
                <a:spcPts val="0"/>
              </a:spcBef>
              <a:spcAft>
                <a:spcPts val="0"/>
              </a:spcAft>
              <a:buClrTx/>
              <a:buSzTx/>
              <a:buFontTx/>
              <a:buNone/>
              <a:tabLst/>
              <a:defRPr/>
            </a:pPr>
            <a:endParaRPr kumimoji="0" lang="en-US" altLang="ko-KR"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1" name="Slide Number">
            <a:extLst>
              <a:ext uri="{FF2B5EF4-FFF2-40B4-BE49-F238E27FC236}">
                <a16:creationId xmlns:a16="http://schemas.microsoft.com/office/drawing/2014/main" id="{6750ECE4-94E0-469B-B8E4-562792823B0F}"/>
              </a:ext>
            </a:extLst>
          </p:cNvPr>
          <p:cNvSpPr>
            <a:spLocks noGrp="1"/>
          </p:cNvSpPr>
          <p:nvPr>
            <p:ph type="sldNum" sz="quarter" idx="4"/>
          </p:nvPr>
        </p:nvSpPr>
        <p:spPr>
          <a:xfrm>
            <a:off x="11749969" y="6462000"/>
            <a:ext cx="367318" cy="297000"/>
          </a:xfrm>
          <a:prstGeom prst="rect">
            <a:avLst/>
          </a:prstGeom>
        </p:spPr>
        <p:txBody>
          <a:bodyPr vert="horz" lIns="91440" tIns="45720" rIns="91440" bIns="45720" rtlCol="0" anchor="b"/>
          <a:lstStyle>
            <a:lvl1pPr algn="r">
              <a:defRPr sz="1000">
                <a:solidFill>
                  <a:schemeClr val="bg2"/>
                </a:solidFill>
              </a:defRPr>
            </a:lvl1pPr>
          </a:lstStyle>
          <a:p>
            <a:fld id="{2BF067CD-8E6B-4360-9AA8-C5DF2A48A6D1}" type="slidenum">
              <a:rPr lang="en-US" smtClean="0"/>
              <a:pPr/>
              <a:t>‹#›</a:t>
            </a:fld>
            <a:endParaRPr lang="en-US" dirty="0"/>
          </a:p>
        </p:txBody>
      </p:sp>
      <p:sp>
        <p:nvSpPr>
          <p:cNvPr id="4" name="Oval Logo Holder"/>
          <p:cNvSpPr/>
          <p:nvPr/>
        </p:nvSpPr>
        <p:spPr>
          <a:xfrm>
            <a:off x="5160306" y="4824666"/>
            <a:ext cx="1868214" cy="1868701"/>
          </a:xfrm>
          <a:prstGeom prst="ellipse">
            <a:avLst/>
          </a:prstGeom>
          <a:solidFill>
            <a:schemeClr val="tx2"/>
          </a:solidFill>
          <a:ln w="635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0" hangingPunct="1">
              <a:lnSpc>
                <a:spcPct val="100000"/>
              </a:lnSpc>
              <a:spcBef>
                <a:spcPts val="0"/>
              </a:spcBef>
              <a:spcAft>
                <a:spcPts val="0"/>
              </a:spcAft>
              <a:buClrTx/>
              <a:buSzTx/>
              <a:buFontTx/>
              <a:buNone/>
              <a:tabLst/>
              <a:defRPr/>
            </a:pPr>
            <a:endParaRPr kumimoji="0" lang="en-US" altLang="ko-KR"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0" name="Text Placeholder Right">
            <a:extLst>
              <a:ext uri="{FF2B5EF4-FFF2-40B4-BE49-F238E27FC236}">
                <a16:creationId xmlns:a16="http://schemas.microsoft.com/office/drawing/2014/main" id="{AF69A59F-C564-4A04-B1CC-31C261499991}"/>
              </a:ext>
            </a:extLst>
          </p:cNvPr>
          <p:cNvSpPr>
            <a:spLocks noGrp="1"/>
          </p:cNvSpPr>
          <p:nvPr>
            <p:ph type="body" sz="quarter" idx="11" hasCustomPrompt="1"/>
          </p:nvPr>
        </p:nvSpPr>
        <p:spPr>
          <a:xfrm>
            <a:off x="6454319" y="1195931"/>
            <a:ext cx="5544153" cy="4957073"/>
          </a:xfrm>
        </p:spPr>
        <p:txBody>
          <a:bodyPr/>
          <a:lstStyle>
            <a:lvl1pPr latinLnBrk="0">
              <a:defRPr/>
            </a:lvl1pPr>
            <a:lvl2pPr latinLnBrk="0">
              <a:defRPr/>
            </a:lvl2pPr>
            <a:lvl3pPr latinLnBrk="0">
              <a:defRPr/>
            </a:lvl3pPr>
            <a:lvl4pPr latinLnBrk="0">
              <a:defRPr/>
            </a:lvl4pPr>
            <a:lvl5pPr latinLnBrk="0">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Left">
            <a:extLst>
              <a:ext uri="{FF2B5EF4-FFF2-40B4-BE49-F238E27FC236}">
                <a16:creationId xmlns:a16="http://schemas.microsoft.com/office/drawing/2014/main" id="{C8A626D2-456B-41EF-9818-EA8DD7E314DA}"/>
              </a:ext>
            </a:extLst>
          </p:cNvPr>
          <p:cNvSpPr>
            <a:spLocks noGrp="1"/>
          </p:cNvSpPr>
          <p:nvPr>
            <p:ph type="body" sz="quarter" idx="10" hasCustomPrompt="1"/>
          </p:nvPr>
        </p:nvSpPr>
        <p:spPr>
          <a:xfrm>
            <a:off x="190352" y="1195931"/>
            <a:ext cx="5544154" cy="4957073"/>
          </a:xfrm>
        </p:spPr>
        <p:txBody>
          <a:bodyPr/>
          <a:lstStyle>
            <a:lvl1pPr latinLnBrk="0">
              <a:defRPr/>
            </a:lvl1pPr>
            <a:lvl2pPr latinLnBrk="0">
              <a:defRPr/>
            </a:lvl2pPr>
            <a:lvl3pPr latinLnBrk="0">
              <a:defRPr/>
            </a:lvl3pPr>
            <a:lvl4pPr latinLnBrk="0">
              <a:defRPr/>
            </a:lvl4pPr>
            <a:lvl5pPr latinLnBrk="0">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3" name="Rectangle Top">
            <a:extLst>
              <a:ext uri="{FF2B5EF4-FFF2-40B4-BE49-F238E27FC236}">
                <a16:creationId xmlns:a16="http://schemas.microsoft.com/office/drawing/2014/main" id="{E03301DA-D0AF-46FD-8740-2F761250203A}"/>
              </a:ext>
            </a:extLst>
          </p:cNvPr>
          <p:cNvSpPr/>
          <p:nvPr userDrawn="1"/>
        </p:nvSpPr>
        <p:spPr>
          <a:xfrm>
            <a:off x="0" y="0"/>
            <a:ext cx="12193624" cy="10953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578" rtl="0" eaLnBrk="1" fontAlgn="auto" latinLnBrk="0" hangingPunct="1">
              <a:lnSpc>
                <a:spcPct val="100000"/>
              </a:lnSpc>
              <a:spcBef>
                <a:spcPts val="0"/>
              </a:spcBef>
              <a:spcAft>
                <a:spcPts val="0"/>
              </a:spcAft>
              <a:buClrTx/>
              <a:buSzTx/>
              <a:buFontTx/>
              <a:buNone/>
              <a:tabLst/>
              <a:defRPr/>
            </a:pPr>
            <a:endParaRPr kumimoji="0" lang="en-US" altLang="ko-KR" sz="2397"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pic>
        <p:nvPicPr>
          <p:cNvPr id="14" name="Logo Software University" descr="Software University logo">
            <a:extLst>
              <a:ext uri="{FF2B5EF4-FFF2-40B4-BE49-F238E27FC236}">
                <a16:creationId xmlns:a16="http://schemas.microsoft.com/office/drawing/2014/main" id="{19A67BB9-D880-4EAD-B90E-89C4219BFC0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65335" y="253937"/>
            <a:ext cx="1915205" cy="559235"/>
          </a:xfrm>
          <a:prstGeom prst="rect">
            <a:avLst/>
          </a:prstGeom>
        </p:spPr>
      </p:pic>
      <p:sp>
        <p:nvSpPr>
          <p:cNvPr id="15" name="Slide Title">
            <a:extLst>
              <a:ext uri="{FF2B5EF4-FFF2-40B4-BE49-F238E27FC236}">
                <a16:creationId xmlns:a16="http://schemas.microsoft.com/office/drawing/2014/main" id="{EA9A94D1-F9F6-4D7B-85E3-896A987B6A4D}"/>
              </a:ext>
            </a:extLst>
          </p:cNvPr>
          <p:cNvSpPr>
            <a:spLocks noGrp="1"/>
          </p:cNvSpPr>
          <p:nvPr>
            <p:ph type="title" hasCustomPrompt="1"/>
          </p:nvPr>
        </p:nvSpPr>
        <p:spPr>
          <a:xfrm>
            <a:off x="190356" y="100750"/>
            <a:ext cx="9713064" cy="882654"/>
          </a:xfrm>
        </p:spPr>
        <p:txBody>
          <a:bodyPr/>
          <a:lstStyle>
            <a:lvl1pPr latinLnBrk="0">
              <a:defRPr>
                <a:solidFill>
                  <a:schemeClr val="bg2"/>
                </a:solidFill>
              </a:defRPr>
            </a:lvl1pPr>
          </a:lstStyle>
          <a:p>
            <a:r>
              <a:rPr lang="en-US" noProof="0" dirty="0"/>
              <a:t>Slide Title</a:t>
            </a:r>
          </a:p>
        </p:txBody>
      </p:sp>
      <p:pic>
        <p:nvPicPr>
          <p:cNvPr id="3" name="Picture 2" descr="Học phí Đại học Greenwich">
            <a:extLst>
              <a:ext uri="{FF2B5EF4-FFF2-40B4-BE49-F238E27FC236}">
                <a16:creationId xmlns:a16="http://schemas.microsoft.com/office/drawing/2014/main" id="{BF1CA6BA-1C16-4638-A972-B90FFBCB3097}"/>
              </a:ext>
            </a:extLst>
          </p:cNvPr>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t="28435" b="30380"/>
          <a:stretch/>
        </p:blipFill>
        <p:spPr bwMode="auto">
          <a:xfrm>
            <a:off x="9842317" y="100750"/>
            <a:ext cx="2143125" cy="8826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ọc phí Đại học Greenwich">
            <a:extLst>
              <a:ext uri="{FF2B5EF4-FFF2-40B4-BE49-F238E27FC236}">
                <a16:creationId xmlns:a16="http://schemas.microsoft.com/office/drawing/2014/main" id="{AF796A5C-FB77-4EC9-B926-44F8A9F5665D}"/>
              </a:ext>
            </a:extLst>
          </p:cNvPr>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t="28435" b="30380"/>
          <a:stretch/>
        </p:blipFill>
        <p:spPr bwMode="auto">
          <a:xfrm>
            <a:off x="5408611" y="5479489"/>
            <a:ext cx="1395721" cy="5748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190787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8539" y="2514601"/>
            <a:ext cx="8913077" cy="2262781"/>
          </a:xfrm>
        </p:spPr>
        <p:txBody>
          <a:bodyPr anchor="b">
            <a:normAutofit/>
          </a:bodyPr>
          <a:lstStyle>
            <a:lvl1pPr>
              <a:defRPr sz="5398"/>
            </a:lvl1pPr>
          </a:lstStyle>
          <a:p>
            <a:r>
              <a:rPr lang="vi-VN" dirty="0"/>
              <a:t>Click to edit Master title style</a:t>
            </a:r>
            <a:endParaRPr lang="en-US" dirty="0"/>
          </a:p>
        </p:txBody>
      </p:sp>
      <p:sp>
        <p:nvSpPr>
          <p:cNvPr id="3" name="Subtitle 2"/>
          <p:cNvSpPr>
            <a:spLocks noGrp="1"/>
          </p:cNvSpPr>
          <p:nvPr>
            <p:ph type="subTitle" idx="1"/>
          </p:nvPr>
        </p:nvSpPr>
        <p:spPr>
          <a:xfrm>
            <a:off x="2588539" y="4777380"/>
            <a:ext cx="8913077" cy="1126283"/>
          </a:xfrm>
        </p:spPr>
        <p:txBody>
          <a:bodyPr anchor="t"/>
          <a:lstStyle>
            <a:lvl1pPr marL="0" indent="0" algn="l">
              <a:buNone/>
              <a:defRPr>
                <a:solidFill>
                  <a:schemeClr val="tx1">
                    <a:lumMod val="65000"/>
                    <a:lumOff val="35000"/>
                  </a:schemeClr>
                </a:solidFill>
              </a:defRPr>
            </a:lvl1pPr>
            <a:lvl2pPr marL="457063" indent="0" algn="ctr">
              <a:buNone/>
              <a:defRPr>
                <a:solidFill>
                  <a:schemeClr val="tx1">
                    <a:tint val="75000"/>
                  </a:schemeClr>
                </a:solidFill>
              </a:defRPr>
            </a:lvl2pPr>
            <a:lvl3pPr marL="914126" indent="0" algn="ctr">
              <a:buNone/>
              <a:defRPr>
                <a:solidFill>
                  <a:schemeClr val="tx1">
                    <a:tint val="75000"/>
                  </a:schemeClr>
                </a:solidFill>
              </a:defRPr>
            </a:lvl3pPr>
            <a:lvl4pPr marL="1371189" indent="0" algn="ctr">
              <a:buNone/>
              <a:defRPr>
                <a:solidFill>
                  <a:schemeClr val="tx1">
                    <a:tint val="75000"/>
                  </a:schemeClr>
                </a:solidFill>
              </a:defRPr>
            </a:lvl4pPr>
            <a:lvl5pPr marL="1828251" indent="0" algn="ctr">
              <a:buNone/>
              <a:defRPr>
                <a:solidFill>
                  <a:schemeClr val="tx1">
                    <a:tint val="75000"/>
                  </a:schemeClr>
                </a:solidFill>
              </a:defRPr>
            </a:lvl5pPr>
            <a:lvl6pPr marL="2285314" indent="0" algn="ctr">
              <a:buNone/>
              <a:defRPr>
                <a:solidFill>
                  <a:schemeClr val="tx1">
                    <a:tint val="75000"/>
                  </a:schemeClr>
                </a:solidFill>
              </a:defRPr>
            </a:lvl6pPr>
            <a:lvl7pPr marL="2742377" indent="0" algn="ctr">
              <a:buNone/>
              <a:defRPr>
                <a:solidFill>
                  <a:schemeClr val="tx1">
                    <a:tint val="75000"/>
                  </a:schemeClr>
                </a:solidFill>
              </a:defRPr>
            </a:lvl7pPr>
            <a:lvl8pPr marL="3199440" indent="0" algn="ctr">
              <a:buNone/>
              <a:defRPr>
                <a:solidFill>
                  <a:schemeClr val="tx1">
                    <a:tint val="75000"/>
                  </a:schemeClr>
                </a:solidFill>
              </a:defRPr>
            </a:lvl8pPr>
            <a:lvl9pPr marL="3656503" indent="0" algn="ctr">
              <a:buNone/>
              <a:defRPr>
                <a:solidFill>
                  <a:schemeClr val="tx1">
                    <a:tint val="75000"/>
                  </a:schemeClr>
                </a:solidFill>
              </a:defRPr>
            </a:lvl9pPr>
          </a:lstStyle>
          <a:p>
            <a:r>
              <a:rPr lang="vi-VN" dirty="0"/>
              <a:t>Click to edit Master subtitle style</a:t>
            </a:r>
            <a:endParaRPr lang="en-US" dirty="0"/>
          </a:p>
        </p:txBody>
      </p:sp>
      <p:sp>
        <p:nvSpPr>
          <p:cNvPr id="4" name="Date Placeholder 3"/>
          <p:cNvSpPr>
            <a:spLocks noGrp="1"/>
          </p:cNvSpPr>
          <p:nvPr>
            <p:ph type="dt" sz="half" idx="10"/>
          </p:nvPr>
        </p:nvSpPr>
        <p:spPr/>
        <p:txBody>
          <a:bodyPr/>
          <a:lstStyle/>
          <a:p>
            <a:fld id="{A2F597FD-215A-2742-92C1-1D07474A3AD2}" type="datetimeFigureOut">
              <a:rPr lang="en-US" smtClean="0"/>
              <a:t>29-Mar-21</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1"/>
            <a:ext cx="1744198"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674" y="4529541"/>
            <a:ext cx="779564" cy="365125"/>
          </a:xfrm>
        </p:spPr>
        <p:txBody>
          <a:bodyPr/>
          <a:lstStyle/>
          <a:p>
            <a:fld id="{F62317BA-DFFA-FC47-95D4-4F19787205A9}" type="slidenum">
              <a:rPr lang="en-US" smtClean="0"/>
              <a:t>‹#›</a:t>
            </a:fld>
            <a:endParaRPr lang="en-US"/>
          </a:p>
        </p:txBody>
      </p:sp>
    </p:spTree>
    <p:extLst>
      <p:ext uri="{BB962C8B-B14F-4D97-AF65-F5344CB8AC3E}">
        <p14:creationId xmlns:p14="http://schemas.microsoft.com/office/powerpoint/2010/main" val="2988055766"/>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88661" y="624110"/>
            <a:ext cx="9812956" cy="823690"/>
          </a:xfrm>
        </p:spPr>
        <p:txBody>
          <a:bodyPr>
            <a:normAutofit/>
          </a:bodyPr>
          <a:lstStyle>
            <a:lvl1pPr>
              <a:defRPr sz="2799" b="1"/>
            </a:lvl1pPr>
          </a:lstStyle>
          <a:p>
            <a:r>
              <a:rPr lang="vi-VN" dirty="0"/>
              <a:t>Click to edit Master title style</a:t>
            </a:r>
            <a:endParaRPr lang="en-US" dirty="0"/>
          </a:p>
        </p:txBody>
      </p:sp>
      <p:sp>
        <p:nvSpPr>
          <p:cNvPr id="3" name="Content Placeholder 2"/>
          <p:cNvSpPr>
            <a:spLocks noGrp="1"/>
          </p:cNvSpPr>
          <p:nvPr>
            <p:ph idx="1"/>
          </p:nvPr>
        </p:nvSpPr>
        <p:spPr>
          <a:xfrm>
            <a:off x="1688662" y="1562100"/>
            <a:ext cx="9812955" cy="4991100"/>
          </a:xfrm>
        </p:spPr>
        <p:txBody>
          <a:bodyPr>
            <a:normAutofit/>
          </a:bodyPr>
          <a:lstStyle>
            <a:lvl1pPr>
              <a:defRPr sz="2399"/>
            </a:lvl1pPr>
            <a:lvl2pPr>
              <a:defRPr sz="1999"/>
            </a:lvl2pPr>
            <a:lvl3pPr>
              <a:defRPr sz="1799"/>
            </a:lvl3pPr>
            <a:lvl4pPr>
              <a:defRPr sz="1600"/>
            </a:lvl4pPr>
            <a:lvl5pPr>
              <a:defRPr sz="1400"/>
            </a:lvl5pPr>
          </a:lstStyle>
          <a:p>
            <a:pPr lvl="0"/>
            <a:r>
              <a:rPr lang="vi-VN" dirty="0" err="1"/>
              <a:t>Click</a:t>
            </a:r>
            <a:r>
              <a:rPr lang="vi-VN" dirty="0"/>
              <a:t> to </a:t>
            </a:r>
            <a:r>
              <a:rPr lang="vi-VN" dirty="0" err="1"/>
              <a:t>edit</a:t>
            </a:r>
            <a:r>
              <a:rPr lang="vi-VN" dirty="0"/>
              <a:t> </a:t>
            </a:r>
            <a:r>
              <a:rPr lang="vi-VN" dirty="0" err="1"/>
              <a:t>Master</a:t>
            </a:r>
            <a:r>
              <a:rPr lang="vi-VN" dirty="0"/>
              <a:t> </a:t>
            </a:r>
            <a:r>
              <a:rPr lang="vi-VN" dirty="0" err="1"/>
              <a:t>text</a:t>
            </a:r>
            <a:r>
              <a:rPr lang="vi-VN" dirty="0"/>
              <a:t> </a:t>
            </a:r>
            <a:r>
              <a:rPr lang="vi-VN" dirty="0" err="1"/>
              <a:t>styles</a:t>
            </a:r>
            <a:endParaRPr lang="vi-VN" dirty="0"/>
          </a:p>
          <a:p>
            <a:pPr lvl="1"/>
            <a:r>
              <a:rPr lang="vi-VN" dirty="0" err="1"/>
              <a:t>Second</a:t>
            </a:r>
            <a:r>
              <a:rPr lang="vi-VN" dirty="0"/>
              <a:t> </a:t>
            </a:r>
            <a:r>
              <a:rPr lang="vi-VN" dirty="0" err="1"/>
              <a:t>level</a:t>
            </a:r>
            <a:endParaRPr lang="vi-VN" dirty="0"/>
          </a:p>
          <a:p>
            <a:pPr lvl="2"/>
            <a:r>
              <a:rPr lang="vi-VN" dirty="0" err="1"/>
              <a:t>Third</a:t>
            </a:r>
            <a:r>
              <a:rPr lang="vi-VN" dirty="0"/>
              <a:t> </a:t>
            </a:r>
            <a:r>
              <a:rPr lang="vi-VN" dirty="0" err="1"/>
              <a:t>level</a:t>
            </a:r>
            <a:endParaRPr lang="vi-VN" dirty="0"/>
          </a:p>
          <a:p>
            <a:pPr lvl="3"/>
            <a:r>
              <a:rPr lang="vi-VN" dirty="0" err="1"/>
              <a:t>Fourth</a:t>
            </a:r>
            <a:r>
              <a:rPr lang="vi-VN" dirty="0"/>
              <a:t> </a:t>
            </a:r>
            <a:r>
              <a:rPr lang="vi-VN" dirty="0" err="1"/>
              <a:t>level</a:t>
            </a:r>
            <a:endParaRPr lang="vi-VN" dirty="0"/>
          </a:p>
          <a:p>
            <a:pPr lvl="4"/>
            <a:r>
              <a:rPr lang="vi-VN" dirty="0" err="1"/>
              <a:t>Fifth</a:t>
            </a:r>
            <a:r>
              <a:rPr lang="vi-VN" dirty="0"/>
              <a:t> </a:t>
            </a:r>
            <a:r>
              <a:rPr lang="vi-VN" dirty="0" err="1"/>
              <a:t>level</a:t>
            </a:r>
            <a:endParaRPr lang="en-US" dirty="0"/>
          </a:p>
        </p:txBody>
      </p:sp>
      <p:sp>
        <p:nvSpPr>
          <p:cNvPr id="5" name="Footer Placeholder 4"/>
          <p:cNvSpPr>
            <a:spLocks noGrp="1"/>
          </p:cNvSpPr>
          <p:nvPr>
            <p:ph type="ftr" sz="quarter" idx="11"/>
          </p:nvPr>
        </p:nvSpPr>
        <p:spPr>
          <a:xfrm>
            <a:off x="1688662" y="144786"/>
            <a:ext cx="9812954" cy="365025"/>
          </a:xfrm>
        </p:spPr>
        <p:txBody>
          <a:bodyPr/>
          <a:lstStyle>
            <a:lvl1pPr>
              <a:defRPr sz="1050"/>
            </a:lvl1pPr>
          </a:lstStyle>
          <a:p>
            <a:endParaRPr lang="en-US" dirty="0"/>
          </a:p>
        </p:txBody>
      </p:sp>
      <p:sp>
        <p:nvSpPr>
          <p:cNvPr id="8"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62317BA-DFFA-FC47-95D4-4F19787205A9}" type="slidenum">
              <a:rPr lang="en-US" smtClean="0"/>
              <a:t>‹#›</a:t>
            </a:fld>
            <a:endParaRPr lang="en-US"/>
          </a:p>
        </p:txBody>
      </p:sp>
    </p:spTree>
    <p:extLst>
      <p:ext uri="{BB962C8B-B14F-4D97-AF65-F5344CB8AC3E}">
        <p14:creationId xmlns:p14="http://schemas.microsoft.com/office/powerpoint/2010/main" val="9385205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8" y="0"/>
            <a:ext cx="12184089" cy="6858000"/>
          </a:xfrm>
          <a:prstGeom prst="rect">
            <a:avLst/>
          </a:prstGeom>
        </p:spPr>
      </p:pic>
      <p:sp>
        <p:nvSpPr>
          <p:cNvPr id="2" name="Title 1"/>
          <p:cNvSpPr>
            <a:spLocks noGrp="1"/>
          </p:cNvSpPr>
          <p:nvPr>
            <p:ph type="ctrTitle" hasCustomPrompt="1"/>
          </p:nvPr>
        </p:nvSpPr>
        <p:spPr>
          <a:xfrm>
            <a:off x="1608500" y="596900"/>
            <a:ext cx="7939665" cy="1358900"/>
          </a:xfrm>
          <a:prstGeom prst="rect">
            <a:avLst/>
          </a:prstGeom>
        </p:spPr>
        <p:txBody>
          <a:bodyPr/>
          <a:lstStyle>
            <a:lvl1pPr algn="r">
              <a:defRPr sz="3599" b="1">
                <a:solidFill>
                  <a:srgbClr val="FFFFFF"/>
                </a:solidFill>
              </a:defRPr>
            </a:lvl1pPr>
          </a:lstStyle>
          <a:p>
            <a:r>
              <a:rPr lang="vi-VN" dirty="0"/>
              <a:t>HEADLINE</a:t>
            </a:r>
            <a:br>
              <a:rPr lang="vi-VN" dirty="0"/>
            </a:br>
            <a:r>
              <a:rPr lang="vi-VN" dirty="0"/>
              <a:t>HERE</a:t>
            </a:r>
            <a:endParaRPr lang="en-US" dirty="0"/>
          </a:p>
        </p:txBody>
      </p:sp>
      <p:sp>
        <p:nvSpPr>
          <p:cNvPr id="3" name="Subtitle 2"/>
          <p:cNvSpPr>
            <a:spLocks noGrp="1"/>
          </p:cNvSpPr>
          <p:nvPr>
            <p:ph type="subTitle" idx="1" hasCustomPrompt="1"/>
          </p:nvPr>
        </p:nvSpPr>
        <p:spPr>
          <a:xfrm>
            <a:off x="1608500" y="2070100"/>
            <a:ext cx="7939665" cy="812800"/>
          </a:xfrm>
        </p:spPr>
        <p:txBody>
          <a:bodyPr>
            <a:normAutofit/>
          </a:bodyPr>
          <a:lstStyle>
            <a:lvl1pPr marL="0" indent="0" algn="r">
              <a:buNone/>
              <a:defRPr sz="1999" b="1">
                <a:solidFill>
                  <a:srgbClr val="F06E28"/>
                </a:solidFill>
              </a:defRPr>
            </a:lvl1pPr>
            <a:lvl2pPr marL="457063" indent="0" algn="ctr">
              <a:buNone/>
              <a:defRPr>
                <a:solidFill>
                  <a:schemeClr val="tx1">
                    <a:tint val="75000"/>
                  </a:schemeClr>
                </a:solidFill>
              </a:defRPr>
            </a:lvl2pPr>
            <a:lvl3pPr marL="914126" indent="0" algn="ctr">
              <a:buNone/>
              <a:defRPr>
                <a:solidFill>
                  <a:schemeClr val="tx1">
                    <a:tint val="75000"/>
                  </a:schemeClr>
                </a:solidFill>
              </a:defRPr>
            </a:lvl3pPr>
            <a:lvl4pPr marL="1371189" indent="0" algn="ctr">
              <a:buNone/>
              <a:defRPr>
                <a:solidFill>
                  <a:schemeClr val="tx1">
                    <a:tint val="75000"/>
                  </a:schemeClr>
                </a:solidFill>
              </a:defRPr>
            </a:lvl4pPr>
            <a:lvl5pPr marL="1828251" indent="0" algn="ctr">
              <a:buNone/>
              <a:defRPr>
                <a:solidFill>
                  <a:schemeClr val="tx1">
                    <a:tint val="75000"/>
                  </a:schemeClr>
                </a:solidFill>
              </a:defRPr>
            </a:lvl5pPr>
            <a:lvl6pPr marL="2285314" indent="0" algn="ctr">
              <a:buNone/>
              <a:defRPr>
                <a:solidFill>
                  <a:schemeClr val="tx1">
                    <a:tint val="75000"/>
                  </a:schemeClr>
                </a:solidFill>
              </a:defRPr>
            </a:lvl6pPr>
            <a:lvl7pPr marL="2742377" indent="0" algn="ctr">
              <a:buNone/>
              <a:defRPr>
                <a:solidFill>
                  <a:schemeClr val="tx1">
                    <a:tint val="75000"/>
                  </a:schemeClr>
                </a:solidFill>
              </a:defRPr>
            </a:lvl7pPr>
            <a:lvl8pPr marL="3199440" indent="0" algn="ctr">
              <a:buNone/>
              <a:defRPr>
                <a:solidFill>
                  <a:schemeClr val="tx1">
                    <a:tint val="75000"/>
                  </a:schemeClr>
                </a:solidFill>
              </a:defRPr>
            </a:lvl8pPr>
            <a:lvl9pPr marL="3656503" indent="0" algn="ctr">
              <a:buNone/>
              <a:defRPr>
                <a:solidFill>
                  <a:schemeClr val="tx1">
                    <a:tint val="75000"/>
                  </a:schemeClr>
                </a:solidFill>
              </a:defRPr>
            </a:lvl9pPr>
          </a:lstStyle>
          <a:p>
            <a:r>
              <a:rPr lang="vi-VN" dirty="0"/>
              <a:t>Full name</a:t>
            </a:r>
          </a:p>
          <a:p>
            <a:r>
              <a:rPr lang="vi-VN" dirty="0"/>
              <a:t>Title</a:t>
            </a:r>
            <a:endParaRPr lang="en-US" dirty="0"/>
          </a:p>
        </p:txBody>
      </p:sp>
      <p:pic>
        <p:nvPicPr>
          <p:cNvPr id="9" name="Picture 8"/>
          <p:cNvPicPr>
            <a:picLocks noChangeAspect="1"/>
          </p:cNvPicPr>
          <p:nvPr/>
        </p:nvPicPr>
        <p:blipFill>
          <a:blip r:embed="rId3"/>
          <a:stretch>
            <a:fillRect/>
          </a:stretch>
        </p:blipFill>
        <p:spPr>
          <a:xfrm>
            <a:off x="9802100" y="596900"/>
            <a:ext cx="271709" cy="1358900"/>
          </a:xfrm>
          <a:prstGeom prst="rect">
            <a:avLst/>
          </a:prstGeom>
        </p:spPr>
      </p:pic>
    </p:spTree>
    <p:extLst>
      <p:ext uri="{BB962C8B-B14F-4D97-AF65-F5344CB8AC3E}">
        <p14:creationId xmlns:p14="http://schemas.microsoft.com/office/powerpoint/2010/main" val="1377645692"/>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3" name="Content Placeholder 2"/>
          <p:cNvSpPr>
            <a:spLocks noGrp="1"/>
          </p:cNvSpPr>
          <p:nvPr>
            <p:ph idx="1" hasCustomPrompt="1"/>
          </p:nvPr>
        </p:nvSpPr>
        <p:spPr/>
        <p:txBody>
          <a:bodyPr/>
          <a:lstStyle>
            <a:lvl1pPr>
              <a:defRPr baseline="0">
                <a:solidFill>
                  <a:srgbClr val="F06E28"/>
                </a:solidFill>
              </a:defRPr>
            </a:lvl1pPr>
            <a:lvl2pPr>
              <a:defRPr>
                <a:solidFill>
                  <a:srgbClr val="2E3791"/>
                </a:solidFill>
              </a:defRPr>
            </a:lvl2pPr>
            <a:lvl3pPr>
              <a:defRPr>
                <a:solidFill>
                  <a:srgbClr val="2E3791"/>
                </a:solidFill>
              </a:defRPr>
            </a:lvl3pPr>
            <a:lvl4pPr>
              <a:defRPr>
                <a:solidFill>
                  <a:srgbClr val="2E3791"/>
                </a:solidFill>
              </a:defRPr>
            </a:lvl4pPr>
            <a:lvl5pPr>
              <a:defRPr>
                <a:solidFill>
                  <a:srgbClr val="2E3791"/>
                </a:solidFill>
              </a:defRPr>
            </a:lvl5pPr>
          </a:lstStyle>
          <a:p>
            <a:pPr lvl="0"/>
            <a:r>
              <a:rPr lang="vi-VN" dirty="0"/>
              <a:t>Heading 1</a:t>
            </a:r>
            <a:endParaRPr lang="en-US" dirty="0"/>
          </a:p>
          <a:p>
            <a:pPr lvl="1"/>
            <a:r>
              <a:rPr lang="en-US" dirty="0"/>
              <a:t>S</a:t>
            </a:r>
            <a:r>
              <a:rPr lang="vi-VN" dirty="0"/>
              <a:t>ub heading</a:t>
            </a:r>
            <a:endParaRPr lang="en-US" dirty="0"/>
          </a:p>
          <a:p>
            <a:pPr lvl="2"/>
            <a:r>
              <a:rPr lang="vi-VN" dirty="0"/>
              <a:t>Content</a:t>
            </a:r>
            <a:endParaRPr lang="en-US" dirty="0"/>
          </a:p>
          <a:p>
            <a:pPr lvl="3"/>
            <a:r>
              <a:rPr lang="vi-VN" dirty="0"/>
              <a:t>Sub</a:t>
            </a:r>
            <a:endParaRPr lang="en-US" dirty="0"/>
          </a:p>
          <a:p>
            <a:pPr lvl="4"/>
            <a:r>
              <a:rPr lang="vi-VN" dirty="0"/>
              <a:t>Sub</a:t>
            </a:r>
            <a:endParaRPr lang="en-US" dirty="0"/>
          </a:p>
        </p:txBody>
      </p:sp>
      <p:sp>
        <p:nvSpPr>
          <p:cNvPr id="5" name="Title Placeholder 1">
            <a:extLst>
              <a:ext uri="{FF2B5EF4-FFF2-40B4-BE49-F238E27FC236}">
                <a16:creationId xmlns:a16="http://schemas.microsoft.com/office/drawing/2014/main" id="{D3534F68-EC21-4073-85E9-EA41DD2F0E16}"/>
              </a:ext>
            </a:extLst>
          </p:cNvPr>
          <p:cNvSpPr>
            <a:spLocks noGrp="1"/>
          </p:cNvSpPr>
          <p:nvPr>
            <p:ph type="title"/>
          </p:nvPr>
        </p:nvSpPr>
        <p:spPr>
          <a:xfrm>
            <a:off x="2830012" y="136523"/>
            <a:ext cx="8749372" cy="1014601"/>
          </a:xfrm>
          <a:prstGeom prst="rect">
            <a:avLst/>
          </a:prstGeom>
        </p:spPr>
        <p:txBody>
          <a:bodyPr vert="horz" lIns="108000" tIns="36000" rIns="108000" bIns="36000" rtlCol="0" anchor="ctr" anchorCtr="0">
            <a:normAutofit/>
          </a:bodyPr>
          <a:lstStyle/>
          <a:p>
            <a:r>
              <a:rPr lang="en-US"/>
              <a:t>Click to edit Master title style</a:t>
            </a:r>
            <a:endParaRPr dirty="0"/>
          </a:p>
        </p:txBody>
      </p:sp>
    </p:spTree>
    <p:extLst>
      <p:ext uri="{BB962C8B-B14F-4D97-AF65-F5344CB8AC3E}">
        <p14:creationId xmlns:p14="http://schemas.microsoft.com/office/powerpoint/2010/main" val="2190971271"/>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hasCustomPrompt="1"/>
          </p:nvPr>
        </p:nvSpPr>
        <p:spPr>
          <a:xfrm>
            <a:off x="962835" y="2908300"/>
            <a:ext cx="10616551" cy="1362075"/>
          </a:xfrm>
          <a:prstGeom prst="rect">
            <a:avLst/>
          </a:prstGeom>
        </p:spPr>
        <p:txBody>
          <a:bodyPr anchor="t"/>
          <a:lstStyle>
            <a:lvl1pPr algn="r">
              <a:defRPr sz="3999" b="1" cap="all">
                <a:solidFill>
                  <a:srgbClr val="2E3791"/>
                </a:solidFill>
              </a:defRPr>
            </a:lvl1pPr>
          </a:lstStyle>
          <a:p>
            <a:r>
              <a:rPr lang="vi-VN" dirty="0"/>
              <a:t>HEADLINE</a:t>
            </a:r>
            <a:br>
              <a:rPr lang="vi-VN" dirty="0"/>
            </a:br>
            <a:r>
              <a:rPr lang="vi-VN" dirty="0"/>
              <a:t>here</a:t>
            </a:r>
            <a:endParaRPr lang="en-US" dirty="0"/>
          </a:p>
        </p:txBody>
      </p:sp>
      <p:sp>
        <p:nvSpPr>
          <p:cNvPr id="3" name="Text Placeholder 2"/>
          <p:cNvSpPr>
            <a:spLocks noGrp="1"/>
          </p:cNvSpPr>
          <p:nvPr>
            <p:ph type="body" idx="1" hasCustomPrompt="1"/>
          </p:nvPr>
        </p:nvSpPr>
        <p:spPr>
          <a:xfrm>
            <a:off x="962835" y="4270379"/>
            <a:ext cx="10616551" cy="1500187"/>
          </a:xfrm>
        </p:spPr>
        <p:txBody>
          <a:bodyPr anchor="b"/>
          <a:lstStyle>
            <a:lvl1pPr marL="0" indent="0" algn="r">
              <a:buNone/>
              <a:defRPr sz="1999" b="1">
                <a:solidFill>
                  <a:srgbClr val="F06E28"/>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vi-VN" dirty="0"/>
              <a:t>Project name</a:t>
            </a:r>
          </a:p>
          <a:p>
            <a:pPr lvl="0"/>
            <a:r>
              <a:rPr lang="vi-VN" dirty="0"/>
              <a:t>Full name</a:t>
            </a:r>
          </a:p>
          <a:p>
            <a:pPr lvl="0"/>
            <a:r>
              <a:rPr lang="vi-VN" dirty="0"/>
              <a:t>Title</a:t>
            </a:r>
            <a:endParaRPr lang="en-US" dirty="0"/>
          </a:p>
        </p:txBody>
      </p:sp>
    </p:spTree>
    <p:extLst>
      <p:ext uri="{BB962C8B-B14F-4D97-AF65-F5344CB8AC3E}">
        <p14:creationId xmlns:p14="http://schemas.microsoft.com/office/powerpoint/2010/main" val="1171954335"/>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able of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5951C9B-3DEE-4E28-8D4C-55505E0CB6AB}"/>
              </a:ext>
            </a:extLst>
          </p:cNvPr>
          <p:cNvSpPr/>
          <p:nvPr/>
        </p:nvSpPr>
        <p:spPr>
          <a:xfrm>
            <a:off x="-4763" y="15240"/>
            <a:ext cx="12192000" cy="10953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dirty="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2" name="Title 11">
            <a:extLst>
              <a:ext uri="{FF2B5EF4-FFF2-40B4-BE49-F238E27FC236}">
                <a16:creationId xmlns:a16="http://schemas.microsoft.com/office/drawing/2014/main" id="{48CCE616-2FC8-4941-8612-3EC8CFD842E0}"/>
              </a:ext>
            </a:extLst>
          </p:cNvPr>
          <p:cNvSpPr>
            <a:spLocks noGrp="1"/>
          </p:cNvSpPr>
          <p:nvPr>
            <p:ph type="title" hasCustomPrompt="1"/>
          </p:nvPr>
        </p:nvSpPr>
        <p:spPr/>
        <p:txBody>
          <a:bodyPr/>
          <a:lstStyle>
            <a:lvl1pPr>
              <a:defRPr>
                <a:solidFill>
                  <a:schemeClr val="bg2"/>
                </a:solidFill>
              </a:defRPr>
            </a:lvl1pPr>
          </a:lstStyle>
          <a:p>
            <a:r>
              <a:rPr lang="en-US" dirty="0"/>
              <a:t>Table of Content</a:t>
            </a:r>
          </a:p>
        </p:txBody>
      </p:sp>
      <p:sp>
        <p:nvSpPr>
          <p:cNvPr id="23" name="Text Placeholder 22">
            <a:extLst>
              <a:ext uri="{FF2B5EF4-FFF2-40B4-BE49-F238E27FC236}">
                <a16:creationId xmlns:a16="http://schemas.microsoft.com/office/drawing/2014/main" id="{889D93F4-ABFA-46BF-8E5D-FE6562ACB20F}"/>
              </a:ext>
            </a:extLst>
          </p:cNvPr>
          <p:cNvSpPr>
            <a:spLocks noGrp="1"/>
          </p:cNvSpPr>
          <p:nvPr>
            <p:ph type="body" sz="quarter" idx="13" hasCustomPrompt="1"/>
          </p:nvPr>
        </p:nvSpPr>
        <p:spPr>
          <a:xfrm>
            <a:off x="196715" y="1371603"/>
            <a:ext cx="8180332" cy="4795935"/>
          </a:xfrm>
        </p:spPr>
        <p:txBody>
          <a:bodyPr/>
          <a:lstStyle>
            <a:lvl1pPr marL="514042" indent="-514042">
              <a:buFont typeface="+mj-lt"/>
              <a:buAutoNum type="arabicPeriod"/>
              <a:defRPr>
                <a:solidFill>
                  <a:schemeClr val="tx1"/>
                </a:solidFill>
              </a:defRPr>
            </a:lvl1pPr>
          </a:lstStyle>
          <a:p>
            <a:pPr lvl="0"/>
            <a:r>
              <a:rPr lang="en-GB" dirty="0"/>
              <a:t>…</a:t>
            </a:r>
          </a:p>
          <a:p>
            <a:pPr lvl="0"/>
            <a:r>
              <a:rPr lang="en-GB" dirty="0"/>
              <a:t>…</a:t>
            </a:r>
          </a:p>
          <a:p>
            <a:pPr lvl="0"/>
            <a:r>
              <a:rPr lang="en-GB" dirty="0"/>
              <a:t>…</a:t>
            </a:r>
            <a:endParaRPr lang="en-US" dirty="0"/>
          </a:p>
        </p:txBody>
      </p:sp>
      <p:sp>
        <p:nvSpPr>
          <p:cNvPr id="14" name="Date Placeholder 13">
            <a:extLst>
              <a:ext uri="{FF2B5EF4-FFF2-40B4-BE49-F238E27FC236}">
                <a16:creationId xmlns:a16="http://schemas.microsoft.com/office/drawing/2014/main" id="{0AA6AF62-9F6D-4B1C-831C-72AACA29F786}"/>
              </a:ext>
            </a:extLst>
          </p:cNvPr>
          <p:cNvSpPr>
            <a:spLocks noGrp="1"/>
          </p:cNvSpPr>
          <p:nvPr>
            <p:ph type="dt" sz="half" idx="14"/>
          </p:nvPr>
        </p:nvSpPr>
        <p:spPr/>
        <p:txBody>
          <a:bodyPr/>
          <a:lstStyle/>
          <a:p>
            <a:fld id="{055373AC-9AA7-423B-BA00-BA1C74164DBD}" type="datetime1">
              <a:rPr lang="en-US" smtClean="0"/>
              <a:pPr/>
              <a:t>29-Mar-21</a:t>
            </a:fld>
            <a:endParaRPr lang="en-US" dirty="0"/>
          </a:p>
        </p:txBody>
      </p:sp>
      <p:sp>
        <p:nvSpPr>
          <p:cNvPr id="15" name="Footer Placeholder 14">
            <a:extLst>
              <a:ext uri="{FF2B5EF4-FFF2-40B4-BE49-F238E27FC236}">
                <a16:creationId xmlns:a16="http://schemas.microsoft.com/office/drawing/2014/main" id="{D92A8ED8-1E91-4F87-9AAB-0B939CA64F66}"/>
              </a:ext>
            </a:extLst>
          </p:cNvPr>
          <p:cNvSpPr>
            <a:spLocks noGrp="1"/>
          </p:cNvSpPr>
          <p:nvPr>
            <p:ph type="ftr" sz="quarter" idx="15"/>
          </p:nvPr>
        </p:nvSpPr>
        <p:spPr/>
        <p:txBody>
          <a:bodyPr/>
          <a:lstStyle/>
          <a:p>
            <a:endParaRPr lang="en-US" dirty="0"/>
          </a:p>
        </p:txBody>
      </p:sp>
      <p:sp>
        <p:nvSpPr>
          <p:cNvPr id="16" name="Slide Number Placeholder 15">
            <a:extLst>
              <a:ext uri="{FF2B5EF4-FFF2-40B4-BE49-F238E27FC236}">
                <a16:creationId xmlns:a16="http://schemas.microsoft.com/office/drawing/2014/main" id="{37E4C518-B0B3-4716-AB97-AC8ECA4F7C84}"/>
              </a:ext>
            </a:extLst>
          </p:cNvPr>
          <p:cNvSpPr>
            <a:spLocks noGrp="1"/>
          </p:cNvSpPr>
          <p:nvPr>
            <p:ph type="sldNum" sz="quarter" idx="16"/>
          </p:nvPr>
        </p:nvSpPr>
        <p:spPr/>
        <p:txBody>
          <a:bodyPr/>
          <a:lstStyle/>
          <a:p>
            <a:fld id="{C014DD1E-5D91-48A3-AD6D-45FBA980D106}" type="slidenum">
              <a:rPr lang="en-US" smtClean="0"/>
              <a:pPr/>
              <a:t>‹#›</a:t>
            </a:fld>
            <a:endParaRPr lang="en-US" dirty="0"/>
          </a:p>
        </p:txBody>
      </p:sp>
      <p:pic>
        <p:nvPicPr>
          <p:cNvPr id="1026" name="Picture 2" descr="Học phí Đại học Greenwich">
            <a:extLst>
              <a:ext uri="{FF2B5EF4-FFF2-40B4-BE49-F238E27FC236}">
                <a16:creationId xmlns:a16="http://schemas.microsoft.com/office/drawing/2014/main" id="{162B6AFA-18CD-4026-9C41-B223E62BB441}"/>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8435" b="30380"/>
          <a:stretch/>
        </p:blipFill>
        <p:spPr bwMode="auto">
          <a:xfrm>
            <a:off x="9842317" y="100750"/>
            <a:ext cx="2143125" cy="882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21588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3" name="Content Placeholder 2"/>
          <p:cNvSpPr>
            <a:spLocks noGrp="1"/>
          </p:cNvSpPr>
          <p:nvPr>
            <p:ph sz="half" idx="1"/>
          </p:nvPr>
        </p:nvSpPr>
        <p:spPr>
          <a:xfrm>
            <a:off x="609441" y="1600204"/>
            <a:ext cx="5383398" cy="4525963"/>
          </a:xfrm>
        </p:spPr>
        <p:txBody>
          <a:bodyPr/>
          <a:lstStyle>
            <a:lvl1pPr>
              <a:defRPr sz="2799">
                <a:solidFill>
                  <a:srgbClr val="2E3791"/>
                </a:solidFill>
              </a:defRPr>
            </a:lvl1pPr>
            <a:lvl2pPr>
              <a:defRPr sz="2399">
                <a:solidFill>
                  <a:srgbClr val="2E3791"/>
                </a:solidFill>
              </a:defRPr>
            </a:lvl2pPr>
            <a:lvl3pPr>
              <a:defRPr sz="1999">
                <a:solidFill>
                  <a:srgbClr val="2E3791"/>
                </a:solidFill>
              </a:defRPr>
            </a:lvl3pPr>
            <a:lvl4pPr>
              <a:defRPr sz="1799">
                <a:solidFill>
                  <a:srgbClr val="2E3791"/>
                </a:solidFill>
              </a:defRPr>
            </a:lvl4pPr>
            <a:lvl5pPr>
              <a:defRPr sz="1799">
                <a:solidFill>
                  <a:srgbClr val="2E3791"/>
                </a:solidFill>
              </a:defRPr>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5986" y="1600204"/>
            <a:ext cx="5383398" cy="4525963"/>
          </a:xfrm>
        </p:spPr>
        <p:txBody>
          <a:bodyPr/>
          <a:lstStyle>
            <a:lvl1pPr>
              <a:defRPr sz="2799">
                <a:solidFill>
                  <a:srgbClr val="2E3791"/>
                </a:solidFill>
              </a:defRPr>
            </a:lvl1pPr>
            <a:lvl2pPr>
              <a:defRPr sz="2399">
                <a:solidFill>
                  <a:srgbClr val="2E3791"/>
                </a:solidFill>
              </a:defRPr>
            </a:lvl2pPr>
            <a:lvl3pPr>
              <a:defRPr sz="1999">
                <a:solidFill>
                  <a:srgbClr val="2E3791"/>
                </a:solidFill>
              </a:defRPr>
            </a:lvl3pPr>
            <a:lvl4pPr>
              <a:defRPr sz="1799">
                <a:solidFill>
                  <a:srgbClr val="2E3791"/>
                </a:solidFill>
              </a:defRPr>
            </a:lvl4pPr>
            <a:lvl5pPr>
              <a:defRPr sz="1799">
                <a:solidFill>
                  <a:srgbClr val="2E3791"/>
                </a:solidFill>
              </a:defRPr>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3"/>
          <p:cNvSpPr>
            <a:spLocks noGrp="1"/>
          </p:cNvSpPr>
          <p:nvPr>
            <p:ph type="dt" sz="half" idx="10"/>
          </p:nvPr>
        </p:nvSpPr>
        <p:spPr>
          <a:xfrm>
            <a:off x="6077484" y="6496054"/>
            <a:ext cx="2539339" cy="365125"/>
          </a:xfrm>
        </p:spPr>
        <p:txBody>
          <a:bodyPr/>
          <a:lstStyle>
            <a:lvl1pPr>
              <a:defRPr>
                <a:solidFill>
                  <a:schemeClr val="bg1"/>
                </a:solidFill>
              </a:defRPr>
            </a:lvl1pPr>
          </a:lstStyle>
          <a:p>
            <a:fld id="{055373AC-9AA7-423B-BA00-BA1C74164DBD}" type="datetime1">
              <a:rPr lang="en-US" smtClean="0"/>
              <a:pPr/>
              <a:t>29-Mar-21</a:t>
            </a:fld>
            <a:endParaRPr lang="en-US" dirty="0"/>
          </a:p>
        </p:txBody>
      </p:sp>
      <p:sp>
        <p:nvSpPr>
          <p:cNvPr id="13" name="Slide Number Placeholder 5"/>
          <p:cNvSpPr>
            <a:spLocks noGrp="1"/>
          </p:cNvSpPr>
          <p:nvPr>
            <p:ph type="sldNum" sz="quarter" idx="12"/>
          </p:nvPr>
        </p:nvSpPr>
        <p:spPr>
          <a:xfrm>
            <a:off x="8735325" y="6496054"/>
            <a:ext cx="2844059" cy="365125"/>
          </a:xfrm>
        </p:spPr>
        <p:txBody>
          <a:bodyPr/>
          <a:lstStyle>
            <a:lvl1pPr>
              <a:defRPr>
                <a:solidFill>
                  <a:srgbClr val="FFFFFF"/>
                </a:solidFill>
              </a:defRPr>
            </a:lvl1pPr>
          </a:lstStyle>
          <a:p>
            <a:fld id="{C014DD1E-5D91-48A3-AD6D-45FBA980D106}" type="slidenum">
              <a:rPr lang="en-US" smtClean="0"/>
              <a:pPr/>
              <a:t>‹#›</a:t>
            </a:fld>
            <a:endParaRPr lang="en-US" dirty="0"/>
          </a:p>
        </p:txBody>
      </p:sp>
      <p:sp>
        <p:nvSpPr>
          <p:cNvPr id="8" name="Title Placeholder 1">
            <a:extLst>
              <a:ext uri="{FF2B5EF4-FFF2-40B4-BE49-F238E27FC236}">
                <a16:creationId xmlns:a16="http://schemas.microsoft.com/office/drawing/2014/main" id="{3A6524D7-D26E-47CD-9B07-E8DE9EE573C1}"/>
              </a:ext>
            </a:extLst>
          </p:cNvPr>
          <p:cNvSpPr>
            <a:spLocks noGrp="1"/>
          </p:cNvSpPr>
          <p:nvPr>
            <p:ph type="title"/>
          </p:nvPr>
        </p:nvSpPr>
        <p:spPr>
          <a:xfrm>
            <a:off x="2830012" y="136523"/>
            <a:ext cx="8749372" cy="1014601"/>
          </a:xfrm>
          <a:prstGeom prst="rect">
            <a:avLst/>
          </a:prstGeom>
        </p:spPr>
        <p:txBody>
          <a:bodyPr vert="horz" lIns="108000" tIns="36000" rIns="108000" bIns="36000" rtlCol="0" anchor="ctr" anchorCtr="0">
            <a:normAutofit/>
          </a:bodyPr>
          <a:lstStyle/>
          <a:p>
            <a:r>
              <a:rPr lang="en-US"/>
              <a:t>Click to edit Master title style</a:t>
            </a:r>
            <a:endParaRPr dirty="0"/>
          </a:p>
        </p:txBody>
      </p:sp>
    </p:spTree>
    <p:extLst>
      <p:ext uri="{BB962C8B-B14F-4D97-AF65-F5344CB8AC3E}">
        <p14:creationId xmlns:p14="http://schemas.microsoft.com/office/powerpoint/2010/main" val="564341920"/>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10" name="Date Placeholder 3"/>
          <p:cNvSpPr>
            <a:spLocks noGrp="1"/>
          </p:cNvSpPr>
          <p:nvPr>
            <p:ph type="dt" sz="half" idx="10"/>
          </p:nvPr>
        </p:nvSpPr>
        <p:spPr>
          <a:xfrm>
            <a:off x="6077484" y="6496054"/>
            <a:ext cx="2539339" cy="365125"/>
          </a:xfrm>
        </p:spPr>
        <p:txBody>
          <a:bodyPr/>
          <a:lstStyle>
            <a:lvl1pPr>
              <a:defRPr>
                <a:solidFill>
                  <a:schemeClr val="bg1"/>
                </a:solidFill>
              </a:defRPr>
            </a:lvl1pPr>
          </a:lstStyle>
          <a:p>
            <a:fld id="{055373AC-9AA7-423B-BA00-BA1C74164DBD}" type="datetime1">
              <a:rPr lang="en-US" smtClean="0"/>
              <a:pPr/>
              <a:t>29-Mar-21</a:t>
            </a:fld>
            <a:endParaRPr lang="en-US" dirty="0"/>
          </a:p>
        </p:txBody>
      </p:sp>
      <p:sp>
        <p:nvSpPr>
          <p:cNvPr id="11" name="Slide Number Placeholder 5"/>
          <p:cNvSpPr>
            <a:spLocks noGrp="1"/>
          </p:cNvSpPr>
          <p:nvPr>
            <p:ph type="sldNum" sz="quarter" idx="12"/>
          </p:nvPr>
        </p:nvSpPr>
        <p:spPr>
          <a:xfrm>
            <a:off x="8735325" y="6496054"/>
            <a:ext cx="2844059" cy="365125"/>
          </a:xfrm>
        </p:spPr>
        <p:txBody>
          <a:bodyPr/>
          <a:lstStyle>
            <a:lvl1pPr>
              <a:defRPr>
                <a:solidFill>
                  <a:srgbClr val="FFFFFF"/>
                </a:solidFill>
              </a:defRPr>
            </a:lvl1pPr>
          </a:lstStyle>
          <a:p>
            <a:fld id="{C014DD1E-5D91-48A3-AD6D-45FBA980D106}" type="slidenum">
              <a:rPr lang="en-US" smtClean="0"/>
              <a:pPr/>
              <a:t>‹#›</a:t>
            </a:fld>
            <a:endParaRPr lang="en-US" dirty="0"/>
          </a:p>
        </p:txBody>
      </p:sp>
      <p:sp>
        <p:nvSpPr>
          <p:cNvPr id="6" name="Title Placeholder 1">
            <a:extLst>
              <a:ext uri="{FF2B5EF4-FFF2-40B4-BE49-F238E27FC236}">
                <a16:creationId xmlns:a16="http://schemas.microsoft.com/office/drawing/2014/main" id="{6214D299-8C3D-4910-B06F-D17DD07D85C5}"/>
              </a:ext>
            </a:extLst>
          </p:cNvPr>
          <p:cNvSpPr>
            <a:spLocks noGrp="1"/>
          </p:cNvSpPr>
          <p:nvPr>
            <p:ph type="title"/>
          </p:nvPr>
        </p:nvSpPr>
        <p:spPr>
          <a:xfrm>
            <a:off x="2830012" y="136523"/>
            <a:ext cx="8749372" cy="1014601"/>
          </a:xfrm>
          <a:prstGeom prst="rect">
            <a:avLst/>
          </a:prstGeom>
        </p:spPr>
        <p:txBody>
          <a:bodyPr vert="horz" lIns="108000" tIns="36000" rIns="108000" bIns="36000" rtlCol="0" anchor="ctr" anchorCtr="0">
            <a:normAutofit/>
          </a:bodyPr>
          <a:lstStyle/>
          <a:p>
            <a:r>
              <a:rPr lang="en-US"/>
              <a:t>Click to edit Master title style</a:t>
            </a:r>
            <a:endParaRPr dirty="0"/>
          </a:p>
        </p:txBody>
      </p:sp>
    </p:spTree>
    <p:extLst>
      <p:ext uri="{BB962C8B-B14F-4D97-AF65-F5344CB8AC3E}">
        <p14:creationId xmlns:p14="http://schemas.microsoft.com/office/powerpoint/2010/main" val="1896682522"/>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7" name="Picture Placeholder 2"/>
          <p:cNvSpPr>
            <a:spLocks noGrp="1"/>
          </p:cNvSpPr>
          <p:nvPr>
            <p:ph type="pic" idx="1"/>
          </p:nvPr>
        </p:nvSpPr>
        <p:spPr>
          <a:xfrm>
            <a:off x="7076290" y="2870200"/>
            <a:ext cx="5112535" cy="3987800"/>
          </a:xfrm>
        </p:spPr>
        <p:txBody>
          <a:bodyPr/>
          <a:lstStyle>
            <a:lvl1pPr marL="0" indent="0">
              <a:buNone/>
              <a:defRPr sz="3199">
                <a:solidFill>
                  <a:srgbClr val="2E3791"/>
                </a:solidFill>
              </a:defRPr>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a:t>Click icon to add picture</a:t>
            </a:r>
            <a:endParaRPr lang="en-US" dirty="0"/>
          </a:p>
        </p:txBody>
      </p:sp>
      <p:sp>
        <p:nvSpPr>
          <p:cNvPr id="6" name="Title 1"/>
          <p:cNvSpPr>
            <a:spLocks noGrp="1"/>
          </p:cNvSpPr>
          <p:nvPr>
            <p:ph type="title"/>
          </p:nvPr>
        </p:nvSpPr>
        <p:spPr>
          <a:xfrm>
            <a:off x="962835" y="4406900"/>
            <a:ext cx="5385513" cy="1930400"/>
          </a:xfrm>
          <a:prstGeom prst="rect">
            <a:avLst/>
          </a:prstGeom>
        </p:spPr>
        <p:txBody>
          <a:bodyPr anchor="t"/>
          <a:lstStyle>
            <a:lvl1pPr algn="r">
              <a:defRPr sz="2799" b="1" cap="all">
                <a:solidFill>
                  <a:srgbClr val="2E3791"/>
                </a:solidFill>
              </a:defRPr>
            </a:lvl1pPr>
          </a:lstStyle>
          <a:p>
            <a:r>
              <a:rPr lang="en-US"/>
              <a:t>Click to edit Master title style</a:t>
            </a:r>
            <a:endParaRPr lang="en-US" dirty="0"/>
          </a:p>
        </p:txBody>
      </p:sp>
      <p:sp>
        <p:nvSpPr>
          <p:cNvPr id="8" name="Text Placeholder 2"/>
          <p:cNvSpPr>
            <a:spLocks noGrp="1"/>
          </p:cNvSpPr>
          <p:nvPr>
            <p:ph type="body" idx="10"/>
          </p:nvPr>
        </p:nvSpPr>
        <p:spPr>
          <a:xfrm>
            <a:off x="962835" y="2906717"/>
            <a:ext cx="5385513" cy="1258887"/>
          </a:xfrm>
        </p:spPr>
        <p:txBody>
          <a:bodyPr anchor="b"/>
          <a:lstStyle>
            <a:lvl1pPr marL="0" indent="0" algn="r">
              <a:buNone/>
              <a:defRPr sz="1999">
                <a:solidFill>
                  <a:schemeClr val="tx1">
                    <a:tint val="75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109972756"/>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hasCustomPrompt="1"/>
          </p:nvPr>
        </p:nvSpPr>
        <p:spPr>
          <a:xfrm>
            <a:off x="962835" y="2908300"/>
            <a:ext cx="10616551" cy="1362075"/>
          </a:xfrm>
          <a:prstGeom prst="rect">
            <a:avLst/>
          </a:prstGeom>
        </p:spPr>
        <p:txBody>
          <a:bodyPr anchor="ctr"/>
          <a:lstStyle>
            <a:lvl1pPr algn="r">
              <a:defRPr sz="3999" b="1" cap="all">
                <a:solidFill>
                  <a:srgbClr val="2E3791"/>
                </a:solidFill>
              </a:defRPr>
            </a:lvl1pPr>
          </a:lstStyle>
          <a:p>
            <a:r>
              <a:rPr lang="vi-VN" dirty="0"/>
              <a:t>THANK YOU!</a:t>
            </a:r>
            <a:endParaRPr lang="en-US" dirty="0"/>
          </a:p>
        </p:txBody>
      </p:sp>
      <p:sp>
        <p:nvSpPr>
          <p:cNvPr id="3" name="Text Placeholder 2"/>
          <p:cNvSpPr>
            <a:spLocks noGrp="1"/>
          </p:cNvSpPr>
          <p:nvPr>
            <p:ph type="body" idx="1" hasCustomPrompt="1"/>
          </p:nvPr>
        </p:nvSpPr>
        <p:spPr>
          <a:xfrm>
            <a:off x="962835" y="4270379"/>
            <a:ext cx="10616551" cy="1500187"/>
          </a:xfrm>
        </p:spPr>
        <p:txBody>
          <a:bodyPr anchor="ctr"/>
          <a:lstStyle>
            <a:lvl1pPr marL="0" indent="0" algn="r">
              <a:buNone/>
              <a:defRPr sz="1999" b="1">
                <a:solidFill>
                  <a:srgbClr val="F06E28"/>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vi-VN" dirty="0"/>
              <a:t>Project name</a:t>
            </a:r>
          </a:p>
          <a:p>
            <a:pPr lvl="0"/>
            <a:r>
              <a:rPr lang="vi-VN" dirty="0"/>
              <a:t>Full name</a:t>
            </a:r>
          </a:p>
          <a:p>
            <a:pPr lvl="0"/>
            <a:r>
              <a:rPr lang="vi-VN" dirty="0"/>
              <a:t>Title</a:t>
            </a:r>
            <a:endParaRPr lang="en-US" dirty="0"/>
          </a:p>
        </p:txBody>
      </p:sp>
    </p:spTree>
    <p:extLst>
      <p:ext uri="{BB962C8B-B14F-4D97-AF65-F5344CB8AC3E}">
        <p14:creationId xmlns:p14="http://schemas.microsoft.com/office/powerpoint/2010/main" val="190597681"/>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Presentation Title Slide">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A04D819A-89E2-4714-8C56-1838BF467EF7}"/>
              </a:ext>
            </a:extLst>
          </p:cNvPr>
          <p:cNvSpPr>
            <a:spLocks noGrp="1"/>
          </p:cNvSpPr>
          <p:nvPr>
            <p:ph type="pic" sz="quarter" idx="10"/>
          </p:nvPr>
        </p:nvSpPr>
        <p:spPr>
          <a:xfrm>
            <a:off x="656458" y="2351427"/>
            <a:ext cx="5437955" cy="2325990"/>
          </a:xfrm>
        </p:spPr>
        <p:txBody>
          <a:bodyPr/>
          <a:lstStyle>
            <a:lvl1pPr marL="0" indent="0" algn="ctr">
              <a:buNone/>
              <a:defRPr>
                <a:solidFill>
                  <a:schemeClr val="bg1"/>
                </a:solidFill>
              </a:defRPr>
            </a:lvl1pPr>
          </a:lstStyle>
          <a:p>
            <a:r>
              <a:rPr lang="en-US"/>
              <a:t>Click icon to add picture</a:t>
            </a:r>
            <a:endParaRPr lang="en-US" dirty="0"/>
          </a:p>
        </p:txBody>
      </p:sp>
      <p:sp>
        <p:nvSpPr>
          <p:cNvPr id="43" name="Subtitle 5">
            <a:extLst>
              <a:ext uri="{FF2B5EF4-FFF2-40B4-BE49-F238E27FC236}">
                <a16:creationId xmlns:a16="http://schemas.microsoft.com/office/drawing/2014/main" id="{37BDB812-1395-4B02-ABCF-6A331EEE23E5}"/>
              </a:ext>
            </a:extLst>
          </p:cNvPr>
          <p:cNvSpPr>
            <a:spLocks noGrp="1"/>
          </p:cNvSpPr>
          <p:nvPr>
            <p:ph type="subTitle" idx="1" hasCustomPrompt="1"/>
          </p:nvPr>
        </p:nvSpPr>
        <p:spPr>
          <a:xfrm>
            <a:off x="666685" y="1303142"/>
            <a:ext cx="10962447" cy="882654"/>
          </a:xfrm>
        </p:spPr>
        <p:txBody>
          <a:bodyPr>
            <a:normAutofit/>
          </a:bodyPr>
          <a:lstStyle>
            <a:lvl1pPr marL="0" indent="0" algn="ctr">
              <a:buNone/>
              <a:defRPr sz="3598">
                <a:solidFill>
                  <a:schemeClr val="tx1"/>
                </a:solidFill>
              </a:defRPr>
            </a:lvl1pPr>
          </a:lstStyle>
          <a:p>
            <a:r>
              <a:rPr lang="en-GB" dirty="0"/>
              <a:t>Presentation Subtitle</a:t>
            </a:r>
            <a:endParaRPr lang="bg-BG" dirty="0"/>
          </a:p>
          <a:p>
            <a:endParaRPr lang="en-US" dirty="0"/>
          </a:p>
        </p:txBody>
      </p:sp>
      <p:sp>
        <p:nvSpPr>
          <p:cNvPr id="2" name="Title 1">
            <a:extLst>
              <a:ext uri="{FF2B5EF4-FFF2-40B4-BE49-F238E27FC236}">
                <a16:creationId xmlns:a16="http://schemas.microsoft.com/office/drawing/2014/main" id="{A4DF3AB8-E6E3-4FCE-8A4A-ECD147720A5D}"/>
              </a:ext>
            </a:extLst>
          </p:cNvPr>
          <p:cNvSpPr>
            <a:spLocks noGrp="1"/>
          </p:cNvSpPr>
          <p:nvPr>
            <p:ph type="title" hasCustomPrompt="1"/>
          </p:nvPr>
        </p:nvSpPr>
        <p:spPr>
          <a:xfrm>
            <a:off x="666685" y="254857"/>
            <a:ext cx="10962447" cy="882654"/>
          </a:xfrm>
        </p:spPr>
        <p:txBody>
          <a:bodyPr/>
          <a:lstStyle>
            <a:lvl1pPr algn="ctr">
              <a:defRPr sz="4798"/>
            </a:lvl1pPr>
          </a:lstStyle>
          <a:p>
            <a:r>
              <a:rPr lang="en-US" dirty="0"/>
              <a:t>Presentation Title</a:t>
            </a:r>
          </a:p>
        </p:txBody>
      </p:sp>
      <p:sp>
        <p:nvSpPr>
          <p:cNvPr id="30" name="Text Placeholder 13">
            <a:extLst>
              <a:ext uri="{FF2B5EF4-FFF2-40B4-BE49-F238E27FC236}">
                <a16:creationId xmlns:a16="http://schemas.microsoft.com/office/drawing/2014/main" id="{2EA92DCA-4DB5-4D03-ACD3-A6A296592D0C}"/>
              </a:ext>
            </a:extLst>
          </p:cNvPr>
          <p:cNvSpPr>
            <a:spLocks noGrp="1"/>
          </p:cNvSpPr>
          <p:nvPr>
            <p:ph type="body" sz="quarter" idx="17" hasCustomPrompt="1"/>
          </p:nvPr>
        </p:nvSpPr>
        <p:spPr bwMode="auto">
          <a:xfrm>
            <a:off x="8641602" y="5916124"/>
            <a:ext cx="2950749" cy="382788"/>
          </a:xfrm>
          <a:prstGeom prst="rect">
            <a:avLst/>
          </a:prstGeom>
          <a:noFill/>
          <a:effectLst/>
        </p:spPr>
        <p:txBody>
          <a:bodyPr wrap="square" lIns="36000" tIns="36000" rIns="36000" bIns="36000" rtlCol="0" anchor="ctr" anchorCtr="0">
            <a:spAutoFit/>
          </a:bodyPr>
          <a:lstStyle>
            <a:lvl1pPr marL="0" indent="0" algn="r" rtl="0" fontAlgn="base">
              <a:spcBef>
                <a:spcPct val="0"/>
              </a:spcBef>
              <a:spcAft>
                <a:spcPct val="0"/>
              </a:spcAft>
              <a:buNone/>
              <a:defRPr lang="en-US" sz="1998" b="1" kern="1200" dirty="0" smtClean="0">
                <a:solidFill>
                  <a:schemeClr val="tx1">
                    <a:lumMod val="75000"/>
                  </a:schemeClr>
                </a:solidFill>
                <a:effectLst/>
                <a:latin typeface="+mn-lt"/>
                <a:ea typeface="+mn-ea"/>
                <a:cs typeface="+mn-cs"/>
              </a:defRPr>
            </a:lvl1pPr>
          </a:lstStyle>
          <a:p>
            <a:pPr lvl="0"/>
            <a:r>
              <a:rPr lang="en-US" dirty="0"/>
              <a:t>Company Name</a:t>
            </a:r>
          </a:p>
        </p:txBody>
      </p:sp>
      <p:sp>
        <p:nvSpPr>
          <p:cNvPr id="31" name="Text Placeholder 13">
            <a:extLst>
              <a:ext uri="{FF2B5EF4-FFF2-40B4-BE49-F238E27FC236}">
                <a16:creationId xmlns:a16="http://schemas.microsoft.com/office/drawing/2014/main" id="{3E6B87B7-9D33-4EBB-BD4F-C0436BA3FD72}"/>
              </a:ext>
            </a:extLst>
          </p:cNvPr>
          <p:cNvSpPr>
            <a:spLocks noGrp="1"/>
          </p:cNvSpPr>
          <p:nvPr>
            <p:ph type="body" sz="quarter" idx="18" hasCustomPrompt="1"/>
          </p:nvPr>
        </p:nvSpPr>
        <p:spPr bwMode="auto">
          <a:xfrm>
            <a:off x="8641602" y="6340279"/>
            <a:ext cx="2950749" cy="351754"/>
          </a:xfrm>
          <a:prstGeom prst="rect">
            <a:avLst/>
          </a:prstGeom>
          <a:noFill/>
          <a:effectLst/>
        </p:spPr>
        <p:txBody>
          <a:bodyPr wrap="square" lIns="36000" tIns="36000" rIns="36000" bIns="36000" rtlCol="0" anchor="ctr" anchorCtr="0">
            <a:spAutoFit/>
          </a:bodyPr>
          <a:lstStyle>
            <a:lvl1pPr marL="0" indent="0" algn="r" rtl="0" fontAlgn="base">
              <a:spcBef>
                <a:spcPct val="0"/>
              </a:spcBef>
              <a:spcAft>
                <a:spcPct val="0"/>
              </a:spcAft>
              <a:buNone/>
              <a:defRPr lang="en-US" sz="1798" b="1" kern="1200" dirty="0" smtClean="0">
                <a:solidFill>
                  <a:schemeClr val="tx1">
                    <a:lumMod val="75000"/>
                  </a:schemeClr>
                </a:solidFill>
                <a:effectLst/>
                <a:latin typeface="+mn-lt"/>
                <a:ea typeface="+mn-ea"/>
                <a:cs typeface="+mn-cs"/>
              </a:defRPr>
            </a:lvl1pPr>
          </a:lstStyle>
          <a:p>
            <a:pPr lvl="0"/>
            <a:r>
              <a:rPr lang="en-US" dirty="0"/>
              <a:t>Company Web Site</a:t>
            </a:r>
          </a:p>
        </p:txBody>
      </p:sp>
      <p:sp>
        <p:nvSpPr>
          <p:cNvPr id="36" name="Text Placeholder 13">
            <a:extLst>
              <a:ext uri="{FF2B5EF4-FFF2-40B4-BE49-F238E27FC236}">
                <a16:creationId xmlns:a16="http://schemas.microsoft.com/office/drawing/2014/main" id="{3B21F47B-DE1F-442D-A2B7-6866F8786704}"/>
              </a:ext>
            </a:extLst>
          </p:cNvPr>
          <p:cNvSpPr>
            <a:spLocks noGrp="1"/>
          </p:cNvSpPr>
          <p:nvPr>
            <p:ph type="body" sz="quarter" idx="19" hasCustomPrompt="1"/>
          </p:nvPr>
        </p:nvSpPr>
        <p:spPr bwMode="auto">
          <a:xfrm>
            <a:off x="670972" y="4876800"/>
            <a:ext cx="2950749" cy="506796"/>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798" b="1" kern="1200" dirty="0" smtClean="0">
                <a:solidFill>
                  <a:schemeClr val="tx1"/>
                </a:solidFill>
                <a:effectLst/>
                <a:latin typeface="+mn-lt"/>
                <a:ea typeface="+mn-ea"/>
                <a:cs typeface="+mn-cs"/>
              </a:defRPr>
            </a:lvl1pPr>
          </a:lstStyle>
          <a:p>
            <a:pPr lvl="0"/>
            <a:r>
              <a:rPr lang="en-US" dirty="0"/>
              <a:t>Author Name</a:t>
            </a:r>
          </a:p>
        </p:txBody>
      </p:sp>
      <p:sp>
        <p:nvSpPr>
          <p:cNvPr id="40" name="Text Placeholder 13">
            <a:extLst>
              <a:ext uri="{FF2B5EF4-FFF2-40B4-BE49-F238E27FC236}">
                <a16:creationId xmlns:a16="http://schemas.microsoft.com/office/drawing/2014/main" id="{CD940256-851E-46C8-8BFB-A5ECA6C7DA07}"/>
              </a:ext>
            </a:extLst>
          </p:cNvPr>
          <p:cNvSpPr>
            <a:spLocks noGrp="1"/>
          </p:cNvSpPr>
          <p:nvPr>
            <p:ph type="body" sz="quarter" idx="20" hasCustomPrompt="1"/>
          </p:nvPr>
        </p:nvSpPr>
        <p:spPr bwMode="auto">
          <a:xfrm>
            <a:off x="670972" y="5368739"/>
            <a:ext cx="2950749" cy="44479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98" b="1" kern="1200" dirty="0" smtClean="0">
                <a:solidFill>
                  <a:schemeClr val="tx1"/>
                </a:solidFill>
                <a:effectLst/>
                <a:latin typeface="+mn-lt"/>
                <a:ea typeface="+mn-ea"/>
                <a:cs typeface="+mn-cs"/>
              </a:defRPr>
            </a:lvl1pPr>
          </a:lstStyle>
          <a:p>
            <a:pPr lvl="0"/>
            <a:r>
              <a:rPr lang="en-US" dirty="0"/>
              <a:t>Position</a:t>
            </a:r>
          </a:p>
        </p:txBody>
      </p:sp>
    </p:spTree>
    <p:extLst>
      <p:ext uri="{BB962C8B-B14F-4D97-AF65-F5344CB8AC3E}">
        <p14:creationId xmlns:p14="http://schemas.microsoft.com/office/powerpoint/2010/main" val="12599272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A9D2960-6D42-439F-82E8-812822013A10}"/>
              </a:ext>
            </a:extLst>
          </p:cNvPr>
          <p:cNvSpPr>
            <a:spLocks noGrp="1"/>
          </p:cNvSpPr>
          <p:nvPr>
            <p:ph type="body" sz="quarter" idx="10"/>
          </p:nvPr>
        </p:nvSpPr>
        <p:spPr>
          <a:xfrm>
            <a:off x="190353" y="1196125"/>
            <a:ext cx="11815018" cy="52010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a:extLst>
              <a:ext uri="{FF2B5EF4-FFF2-40B4-BE49-F238E27FC236}">
                <a16:creationId xmlns:a16="http://schemas.microsoft.com/office/drawing/2014/main" id="{19B5B676-7892-440F-8191-7109B2C59885}"/>
              </a:ext>
            </a:extLst>
          </p:cNvPr>
          <p:cNvSpPr>
            <a:spLocks noGrp="1"/>
          </p:cNvSpPr>
          <p:nvPr>
            <p:ph type="title" hasCustomPrompt="1"/>
          </p:nvPr>
        </p:nvSpPr>
        <p:spPr/>
        <p:txBody>
          <a:bodyPr/>
          <a:lstStyle>
            <a:lvl1pPr>
              <a:defRPr>
                <a:solidFill>
                  <a:schemeClr val="bg2"/>
                </a:solidFill>
              </a:defRPr>
            </a:lvl1pPr>
          </a:lstStyle>
          <a:p>
            <a:r>
              <a:rPr lang="en-US" dirty="0"/>
              <a:t>Slide Title</a:t>
            </a:r>
          </a:p>
        </p:txBody>
      </p:sp>
      <p:sp>
        <p:nvSpPr>
          <p:cNvPr id="2" name="Date Placeholder 1">
            <a:extLst>
              <a:ext uri="{FF2B5EF4-FFF2-40B4-BE49-F238E27FC236}">
                <a16:creationId xmlns:a16="http://schemas.microsoft.com/office/drawing/2014/main" id="{303E2769-FF5C-435B-BEDD-ABA3B8F1B976}"/>
              </a:ext>
            </a:extLst>
          </p:cNvPr>
          <p:cNvSpPr>
            <a:spLocks noGrp="1"/>
          </p:cNvSpPr>
          <p:nvPr>
            <p:ph type="dt" sz="half" idx="11"/>
          </p:nvPr>
        </p:nvSpPr>
        <p:spPr/>
        <p:txBody>
          <a:bodyPr/>
          <a:lstStyle/>
          <a:p>
            <a:fld id="{055373AC-9AA7-423B-BA00-BA1C74164DBD}" type="datetime1">
              <a:rPr lang="en-US" smtClean="0"/>
              <a:pPr/>
              <a:t>29-Mar-21</a:t>
            </a:fld>
            <a:endParaRPr lang="en-US" dirty="0"/>
          </a:p>
        </p:txBody>
      </p:sp>
      <p:sp>
        <p:nvSpPr>
          <p:cNvPr id="4" name="Footer Placeholder 3">
            <a:extLst>
              <a:ext uri="{FF2B5EF4-FFF2-40B4-BE49-F238E27FC236}">
                <a16:creationId xmlns:a16="http://schemas.microsoft.com/office/drawing/2014/main" id="{9CB6AD27-58D7-46FA-99F8-E5BB835ADA68}"/>
              </a:ext>
            </a:extLst>
          </p:cNvPr>
          <p:cNvSpPr>
            <a:spLocks noGrp="1"/>
          </p:cNvSpPr>
          <p:nvPr>
            <p:ph type="ftr" sz="quarter" idx="12"/>
          </p:nvPr>
        </p:nvSpPr>
        <p:spPr/>
        <p:txBody>
          <a:bodyPr/>
          <a:lstStyle/>
          <a:p>
            <a:endParaRPr lang="en-US" dirty="0"/>
          </a:p>
        </p:txBody>
      </p:sp>
      <p:sp>
        <p:nvSpPr>
          <p:cNvPr id="5" name="Slide Number Placeholder 4">
            <a:extLst>
              <a:ext uri="{FF2B5EF4-FFF2-40B4-BE49-F238E27FC236}">
                <a16:creationId xmlns:a16="http://schemas.microsoft.com/office/drawing/2014/main" id="{389DA7C9-2FCE-40EB-BF32-C6983222020F}"/>
              </a:ext>
            </a:extLst>
          </p:cNvPr>
          <p:cNvSpPr>
            <a:spLocks noGrp="1"/>
          </p:cNvSpPr>
          <p:nvPr>
            <p:ph type="sldNum" sz="quarter" idx="13"/>
          </p:nvPr>
        </p:nvSpPr>
        <p:spPr/>
        <p:txBody>
          <a:bodyPr/>
          <a:lstStyle/>
          <a:p>
            <a:fld id="{C014DD1E-5D91-48A3-AD6D-45FBA980D106}" type="slidenum">
              <a:rPr lang="en-US" smtClean="0"/>
              <a:pPr/>
              <a:t>‹#›</a:t>
            </a:fld>
            <a:endParaRPr lang="en-US" dirty="0"/>
          </a:p>
        </p:txBody>
      </p:sp>
      <p:pic>
        <p:nvPicPr>
          <p:cNvPr id="7" name="Picture 2" descr="Học phí Đại học Greenwich">
            <a:extLst>
              <a:ext uri="{FF2B5EF4-FFF2-40B4-BE49-F238E27FC236}">
                <a16:creationId xmlns:a16="http://schemas.microsoft.com/office/drawing/2014/main" id="{EB018106-94B6-42B1-96BE-D8A72B83A96A}"/>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8435" b="30380"/>
          <a:stretch/>
        </p:blipFill>
        <p:spPr bwMode="auto">
          <a:xfrm>
            <a:off x="9842317" y="100750"/>
            <a:ext cx="2143125" cy="882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990321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18883" y="198438"/>
            <a:ext cx="10360501" cy="1020762"/>
          </a:xfrm>
        </p:spPr>
        <p:txBody>
          <a:bodyPr/>
          <a:lstStyle>
            <a:lvl1pPr algn="l">
              <a:defRPr/>
            </a:lvl1pPr>
          </a:lstStyle>
          <a:p>
            <a:r>
              <a:rPr lang="en-US"/>
              <a:t>Click to edit Master title style</a:t>
            </a:r>
            <a:endParaRPr lang="en-US" dirty="0"/>
          </a:p>
        </p:txBody>
      </p:sp>
      <p:sp>
        <p:nvSpPr>
          <p:cNvPr id="3" name="Content Placeholder 2"/>
          <p:cNvSpPr>
            <a:spLocks noGrp="1"/>
          </p:cNvSpPr>
          <p:nvPr>
            <p:ph idx="1"/>
          </p:nvPr>
        </p:nvSpPr>
        <p:spPr>
          <a:xfrm>
            <a:off x="4062942" y="1676401"/>
            <a:ext cx="7516442"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1218883" y="838200"/>
            <a:ext cx="8836898" cy="304800"/>
          </a:xfrm>
        </p:spPr>
        <p:txBody>
          <a:bodyPr>
            <a:normAutofit/>
          </a:bodyPr>
          <a:lstStyle>
            <a:lvl1pPr>
              <a:buNone/>
              <a:defRPr sz="1500">
                <a:latin typeface="Rockwell" pitchFamily="18" charset="0"/>
              </a:defRPr>
            </a:lvl1pPr>
          </a:lstStyle>
          <a:p>
            <a:pPr lvl="0"/>
            <a:r>
              <a:rPr lang="en-US" dirty="0"/>
              <a:t>Enter subtitle</a:t>
            </a:r>
          </a:p>
        </p:txBody>
      </p:sp>
    </p:spTree>
    <p:extLst>
      <p:ext uri="{BB962C8B-B14F-4D97-AF65-F5344CB8AC3E}">
        <p14:creationId xmlns:p14="http://schemas.microsoft.com/office/powerpoint/2010/main" val="2650351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18883" y="122238"/>
            <a:ext cx="10360501" cy="1020762"/>
          </a:xfrm>
        </p:spPr>
        <p:txBody>
          <a:bodyPr/>
          <a:lstStyle>
            <a:lvl1pPr algn="l">
              <a:defRPr/>
            </a:lvl1pPr>
          </a:lstStyle>
          <a:p>
            <a:r>
              <a:rPr lang="en-US"/>
              <a:t>Click to edit Master title style</a:t>
            </a:r>
            <a:endParaRPr lang="en-US" dirty="0"/>
          </a:p>
        </p:txBody>
      </p:sp>
      <p:sp>
        <p:nvSpPr>
          <p:cNvPr id="3" name="Content Placeholder 2"/>
          <p:cNvSpPr>
            <a:spLocks noGrp="1"/>
          </p:cNvSpPr>
          <p:nvPr>
            <p:ph idx="1"/>
          </p:nvPr>
        </p:nvSpPr>
        <p:spPr>
          <a:xfrm>
            <a:off x="1218882" y="1646238"/>
            <a:ext cx="8532178"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1218882" y="838200"/>
            <a:ext cx="8532178" cy="304800"/>
          </a:xfrm>
        </p:spPr>
        <p:txBody>
          <a:bodyPr>
            <a:normAutofit/>
          </a:bodyPr>
          <a:lstStyle>
            <a:lvl1pPr>
              <a:buNone/>
              <a:defRPr sz="1500">
                <a:latin typeface="Rockwell" pitchFamily="18" charset="0"/>
              </a:defRPr>
            </a:lvl1pPr>
          </a:lstStyle>
          <a:p>
            <a:pPr lvl="0"/>
            <a:r>
              <a:rPr lang="en-US" dirty="0"/>
              <a:t>Enter subtitle</a:t>
            </a:r>
          </a:p>
        </p:txBody>
      </p:sp>
    </p:spTree>
    <p:extLst>
      <p:ext uri="{BB962C8B-B14F-4D97-AF65-F5344CB8AC3E}">
        <p14:creationId xmlns:p14="http://schemas.microsoft.com/office/powerpoint/2010/main" val="2469079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614949" y="4704825"/>
            <a:ext cx="10958928" cy="768084"/>
          </a:xfrm>
          <a:prstGeom prst="rect">
            <a:avLst/>
          </a:prstGeom>
        </p:spPr>
        <p:txBody>
          <a:bodyPr anchor="ctr">
            <a:noAutofit/>
          </a:bodyPr>
          <a:lstStyle>
            <a:lvl1pPr marL="0" indent="0" algn="ctr">
              <a:buNone/>
              <a:defRPr sz="5396" b="1" baseline="0">
                <a:solidFill>
                  <a:schemeClr val="tx1"/>
                </a:solidFill>
                <a:latin typeface="+mj-lt"/>
                <a:cs typeface="Arial" pitchFamily="34" charset="0"/>
              </a:defRPr>
            </a:lvl1pPr>
          </a:lstStyle>
          <a:p>
            <a:pPr lvl="0"/>
            <a:r>
              <a:rPr lang="en-US" dirty="0"/>
              <a:t>Click to Edit Section Title</a:t>
            </a:r>
            <a:endParaRPr lang="en-US" altLang="ko-KR" dirty="0"/>
          </a:p>
        </p:txBody>
      </p:sp>
      <p:sp>
        <p:nvSpPr>
          <p:cNvPr id="11" name="Text Placeholder 9"/>
          <p:cNvSpPr>
            <a:spLocks noGrp="1"/>
          </p:cNvSpPr>
          <p:nvPr>
            <p:ph type="body" sz="quarter" idx="11" hasCustomPrompt="1"/>
          </p:nvPr>
        </p:nvSpPr>
        <p:spPr>
          <a:xfrm>
            <a:off x="614949" y="5490437"/>
            <a:ext cx="10958928" cy="499819"/>
          </a:xfrm>
          <a:prstGeom prst="rect">
            <a:avLst/>
          </a:prstGeom>
        </p:spPr>
        <p:txBody>
          <a:bodyPr anchor="ctr">
            <a:noAutofit/>
          </a:bodyPr>
          <a:lstStyle>
            <a:lvl1pPr marL="0" indent="0" algn="ctr">
              <a:buNone/>
              <a:defRPr sz="3998" b="1" baseline="0">
                <a:solidFill>
                  <a:schemeClr val="tx1"/>
                </a:solidFill>
                <a:latin typeface="+mn-lt"/>
                <a:cs typeface="Arial" pitchFamily="34" charset="0"/>
              </a:defRPr>
            </a:lvl1pPr>
          </a:lstStyle>
          <a:p>
            <a:pPr lvl="0"/>
            <a:r>
              <a:rPr lang="en-US" dirty="0"/>
              <a:t>Click to Edit Section Subtitle</a:t>
            </a:r>
          </a:p>
        </p:txBody>
      </p:sp>
      <p:sp>
        <p:nvSpPr>
          <p:cNvPr id="4" name="Oval 3"/>
          <p:cNvSpPr>
            <a:spLocks noChangeAspect="1"/>
          </p:cNvSpPr>
          <p:nvPr/>
        </p:nvSpPr>
        <p:spPr>
          <a:xfrm>
            <a:off x="4318611" y="867750"/>
            <a:ext cx="3551604" cy="355252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dirty="0">
              <a:ln>
                <a:noFill/>
              </a:ln>
              <a:solidFill>
                <a:srgbClr val="F7C86D"/>
              </a:solidFill>
              <a:effectLst/>
              <a:uLnTx/>
              <a:uFillTx/>
              <a:latin typeface="Calibri" panose="020F0502020204030204"/>
              <a:ea typeface="맑은 고딕" panose="020B0503020000020004" pitchFamily="34" charset="-127"/>
              <a:cs typeface="+mn-cs"/>
            </a:endParaRPr>
          </a:p>
        </p:txBody>
      </p:sp>
    </p:spTree>
    <p:extLst>
      <p:ext uri="{BB962C8B-B14F-4D97-AF65-F5344CB8AC3E}">
        <p14:creationId xmlns:p14="http://schemas.microsoft.com/office/powerpoint/2010/main" val="41743404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mportant Concept">
    <p:spTree>
      <p:nvGrpSpPr>
        <p:cNvPr id="1" name=""/>
        <p:cNvGrpSpPr/>
        <p:nvPr/>
      </p:nvGrpSpPr>
      <p:grpSpPr>
        <a:xfrm>
          <a:off x="0" y="0"/>
          <a:ext cx="0" cy="0"/>
          <a:chOff x="0" y="0"/>
          <a:chExt cx="0" cy="0"/>
        </a:xfrm>
      </p:grpSpPr>
      <p:sp>
        <p:nvSpPr>
          <p:cNvPr id="6" name="Rectangle 5"/>
          <p:cNvSpPr/>
          <p:nvPr/>
        </p:nvSpPr>
        <p:spPr>
          <a:xfrm>
            <a:off x="-3471" y="0"/>
            <a:ext cx="115353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7" name="Text Placeholder 6">
            <a:extLst>
              <a:ext uri="{FF2B5EF4-FFF2-40B4-BE49-F238E27FC236}">
                <a16:creationId xmlns:a16="http://schemas.microsoft.com/office/drawing/2014/main" id="{CB4CB13C-66A1-466B-A6C1-B0BABF5CFEC1}"/>
              </a:ext>
            </a:extLst>
          </p:cNvPr>
          <p:cNvSpPr>
            <a:spLocks noGrp="1"/>
          </p:cNvSpPr>
          <p:nvPr>
            <p:ph type="body" sz="quarter" idx="10"/>
          </p:nvPr>
        </p:nvSpPr>
        <p:spPr>
          <a:xfrm>
            <a:off x="2064972" y="1121144"/>
            <a:ext cx="9927138" cy="527604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11">
            <a:extLst>
              <a:ext uri="{FF2B5EF4-FFF2-40B4-BE49-F238E27FC236}">
                <a16:creationId xmlns:a16="http://schemas.microsoft.com/office/drawing/2014/main" id="{4ED30444-7448-455E-ACFD-2D8F93C93971}"/>
              </a:ext>
            </a:extLst>
          </p:cNvPr>
          <p:cNvSpPr>
            <a:spLocks noGrp="1"/>
          </p:cNvSpPr>
          <p:nvPr>
            <p:ph type="title" hasCustomPrompt="1"/>
          </p:nvPr>
        </p:nvSpPr>
        <p:spPr>
          <a:xfrm>
            <a:off x="1296619" y="100750"/>
            <a:ext cx="8397308" cy="882654"/>
          </a:xfrm>
        </p:spPr>
        <p:txBody>
          <a:bodyPr/>
          <a:lstStyle>
            <a:lvl1pPr>
              <a:defRPr/>
            </a:lvl1pPr>
          </a:lstStyle>
          <a:p>
            <a:r>
              <a:rPr lang="en-US" dirty="0"/>
              <a:t>Slide Title</a:t>
            </a:r>
          </a:p>
        </p:txBody>
      </p:sp>
      <p:sp>
        <p:nvSpPr>
          <p:cNvPr id="8" name="Date Placeholder 7">
            <a:extLst>
              <a:ext uri="{FF2B5EF4-FFF2-40B4-BE49-F238E27FC236}">
                <a16:creationId xmlns:a16="http://schemas.microsoft.com/office/drawing/2014/main" id="{CF9A2DC4-5280-4E93-B6D2-9709FE6D0627}"/>
              </a:ext>
            </a:extLst>
          </p:cNvPr>
          <p:cNvSpPr>
            <a:spLocks noGrp="1"/>
          </p:cNvSpPr>
          <p:nvPr>
            <p:ph type="dt" sz="half" idx="11"/>
          </p:nvPr>
        </p:nvSpPr>
        <p:spPr/>
        <p:txBody>
          <a:bodyPr/>
          <a:lstStyle/>
          <a:p>
            <a:fld id="{055373AC-9AA7-423B-BA00-BA1C74164DBD}" type="datetime1">
              <a:rPr lang="en-US" smtClean="0"/>
              <a:pPr/>
              <a:t>29-Mar-21</a:t>
            </a:fld>
            <a:endParaRPr lang="en-US" dirty="0"/>
          </a:p>
        </p:txBody>
      </p:sp>
      <p:sp>
        <p:nvSpPr>
          <p:cNvPr id="10" name="Footer Placeholder 9">
            <a:extLst>
              <a:ext uri="{FF2B5EF4-FFF2-40B4-BE49-F238E27FC236}">
                <a16:creationId xmlns:a16="http://schemas.microsoft.com/office/drawing/2014/main" id="{FA4C1EE0-8040-49CB-9319-CF991DE7B325}"/>
              </a:ext>
            </a:extLst>
          </p:cNvPr>
          <p:cNvSpPr>
            <a:spLocks noGrp="1"/>
          </p:cNvSpPr>
          <p:nvPr>
            <p:ph type="ftr" sz="quarter" idx="12"/>
          </p:nvPr>
        </p:nvSpPr>
        <p:spPr/>
        <p:txBody>
          <a:bodyPr/>
          <a:lstStyle/>
          <a:p>
            <a:endParaRPr lang="en-US" dirty="0"/>
          </a:p>
        </p:txBody>
      </p:sp>
      <p:sp>
        <p:nvSpPr>
          <p:cNvPr id="17" name="Slide Number Placeholder 16">
            <a:extLst>
              <a:ext uri="{FF2B5EF4-FFF2-40B4-BE49-F238E27FC236}">
                <a16:creationId xmlns:a16="http://schemas.microsoft.com/office/drawing/2014/main" id="{1643825A-6B67-4224-B077-B526FC2A4C74}"/>
              </a:ext>
            </a:extLst>
          </p:cNvPr>
          <p:cNvSpPr>
            <a:spLocks noGrp="1"/>
          </p:cNvSpPr>
          <p:nvPr>
            <p:ph type="sldNum" sz="quarter" idx="13"/>
          </p:nvPr>
        </p:nvSpPr>
        <p:spPr/>
        <p:txBody>
          <a:bodyPr/>
          <a:lstStyle/>
          <a:p>
            <a:fld id="{C014DD1E-5D91-48A3-AD6D-45FBA980D106}" type="slidenum">
              <a:rPr lang="en-US" smtClean="0"/>
              <a:pPr/>
              <a:t>‹#›</a:t>
            </a:fld>
            <a:endParaRPr lang="en-US" dirty="0"/>
          </a:p>
        </p:txBody>
      </p:sp>
    </p:spTree>
    <p:extLst>
      <p:ext uri="{BB962C8B-B14F-4D97-AF65-F5344CB8AC3E}">
        <p14:creationId xmlns:p14="http://schemas.microsoft.com/office/powerpoint/2010/main" val="366487431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Important Exampl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45FB1C8-7F66-4D5C-ACCE-AE919936BCFD}"/>
              </a:ext>
            </a:extLst>
          </p:cNvPr>
          <p:cNvSpPr/>
          <p:nvPr/>
        </p:nvSpPr>
        <p:spPr>
          <a:xfrm>
            <a:off x="-3471" y="0"/>
            <a:ext cx="115353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13" name="Title 11">
            <a:extLst>
              <a:ext uri="{FF2B5EF4-FFF2-40B4-BE49-F238E27FC236}">
                <a16:creationId xmlns:a16="http://schemas.microsoft.com/office/drawing/2014/main" id="{0D5CC956-5C4A-44BE-8F8B-327FAFA51E97}"/>
              </a:ext>
            </a:extLst>
          </p:cNvPr>
          <p:cNvSpPr>
            <a:spLocks noGrp="1"/>
          </p:cNvSpPr>
          <p:nvPr>
            <p:ph type="title" hasCustomPrompt="1"/>
          </p:nvPr>
        </p:nvSpPr>
        <p:spPr>
          <a:xfrm>
            <a:off x="1296619" y="100750"/>
            <a:ext cx="8397308" cy="882654"/>
          </a:xfrm>
        </p:spPr>
        <p:txBody>
          <a:bodyPr/>
          <a:lstStyle>
            <a:lvl1pPr>
              <a:defRPr/>
            </a:lvl1pPr>
          </a:lstStyle>
          <a:p>
            <a:r>
              <a:rPr lang="en-US" dirty="0"/>
              <a:t>Slide Title</a:t>
            </a:r>
          </a:p>
        </p:txBody>
      </p:sp>
      <p:sp>
        <p:nvSpPr>
          <p:cNvPr id="15" name="Text Placeholder 6">
            <a:extLst>
              <a:ext uri="{FF2B5EF4-FFF2-40B4-BE49-F238E27FC236}">
                <a16:creationId xmlns:a16="http://schemas.microsoft.com/office/drawing/2014/main" id="{6157C8DE-E0AF-422B-BBB1-F0AF1264B5E9}"/>
              </a:ext>
            </a:extLst>
          </p:cNvPr>
          <p:cNvSpPr>
            <a:spLocks noGrp="1"/>
          </p:cNvSpPr>
          <p:nvPr>
            <p:ph type="body" sz="quarter" idx="10"/>
          </p:nvPr>
        </p:nvSpPr>
        <p:spPr>
          <a:xfrm>
            <a:off x="1958563" y="1121144"/>
            <a:ext cx="10033549" cy="527604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3FF2A4EF-FDC7-4D65-91A0-D3473057251B}"/>
              </a:ext>
            </a:extLst>
          </p:cNvPr>
          <p:cNvSpPr>
            <a:spLocks noGrp="1"/>
          </p:cNvSpPr>
          <p:nvPr>
            <p:ph type="dt" sz="half" idx="11"/>
          </p:nvPr>
        </p:nvSpPr>
        <p:spPr/>
        <p:txBody>
          <a:bodyPr/>
          <a:lstStyle/>
          <a:p>
            <a:fld id="{055373AC-9AA7-423B-BA00-BA1C74164DBD}" type="datetime1">
              <a:rPr lang="en-US" smtClean="0"/>
              <a:pPr/>
              <a:t>29-Mar-21</a:t>
            </a:fld>
            <a:endParaRPr lang="en-US" dirty="0"/>
          </a:p>
        </p:txBody>
      </p:sp>
      <p:sp>
        <p:nvSpPr>
          <p:cNvPr id="3" name="Footer Placeholder 2">
            <a:extLst>
              <a:ext uri="{FF2B5EF4-FFF2-40B4-BE49-F238E27FC236}">
                <a16:creationId xmlns:a16="http://schemas.microsoft.com/office/drawing/2014/main" id="{2AD0B15D-022F-4B93-A0E6-6FC062C18AF1}"/>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72845B5C-C9D2-4885-BBE1-AE0D4F570CBF}"/>
              </a:ext>
            </a:extLst>
          </p:cNvPr>
          <p:cNvSpPr>
            <a:spLocks noGrp="1"/>
          </p:cNvSpPr>
          <p:nvPr>
            <p:ph type="sldNum" sz="quarter" idx="13"/>
          </p:nvPr>
        </p:nvSpPr>
        <p:spPr/>
        <p:txBody>
          <a:bodyPr/>
          <a:lstStyle/>
          <a:p>
            <a:fld id="{C014DD1E-5D91-48A3-AD6D-45FBA980D106}" type="slidenum">
              <a:rPr lang="en-US" smtClean="0"/>
              <a:pPr/>
              <a:t>‹#›</a:t>
            </a:fld>
            <a:endParaRPr lang="en-US" dirty="0"/>
          </a:p>
        </p:txBody>
      </p:sp>
    </p:spTree>
    <p:extLst>
      <p:ext uri="{BB962C8B-B14F-4D97-AF65-F5344CB8AC3E}">
        <p14:creationId xmlns:p14="http://schemas.microsoft.com/office/powerpoint/2010/main" val="395529510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91AFA4E-7870-4561-A1B8-AC956B0C8931}"/>
              </a:ext>
            </a:extLst>
          </p:cNvPr>
          <p:cNvSpPr/>
          <p:nvPr/>
        </p:nvSpPr>
        <p:spPr>
          <a:xfrm>
            <a:off x="-1" y="0"/>
            <a:ext cx="12188825" cy="10953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3" name="Text Placeholder 2">
            <a:extLst>
              <a:ext uri="{FF2B5EF4-FFF2-40B4-BE49-F238E27FC236}">
                <a16:creationId xmlns:a16="http://schemas.microsoft.com/office/drawing/2014/main" id="{5A9D2960-6D42-439F-82E8-812822013A10}"/>
              </a:ext>
            </a:extLst>
          </p:cNvPr>
          <p:cNvSpPr>
            <a:spLocks noGrp="1"/>
          </p:cNvSpPr>
          <p:nvPr>
            <p:ph type="body" sz="quarter" idx="10"/>
          </p:nvPr>
        </p:nvSpPr>
        <p:spPr>
          <a:xfrm>
            <a:off x="190353" y="1196125"/>
            <a:ext cx="11815018" cy="52010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a:extLst>
              <a:ext uri="{FF2B5EF4-FFF2-40B4-BE49-F238E27FC236}">
                <a16:creationId xmlns:a16="http://schemas.microsoft.com/office/drawing/2014/main" id="{19B5B676-7892-440F-8191-7109B2C59885}"/>
              </a:ext>
            </a:extLst>
          </p:cNvPr>
          <p:cNvSpPr>
            <a:spLocks noGrp="1"/>
          </p:cNvSpPr>
          <p:nvPr>
            <p:ph type="title" hasCustomPrompt="1"/>
          </p:nvPr>
        </p:nvSpPr>
        <p:spPr/>
        <p:txBody>
          <a:bodyPr/>
          <a:lstStyle>
            <a:lvl1pPr>
              <a:defRPr>
                <a:solidFill>
                  <a:schemeClr val="bg2"/>
                </a:solidFill>
              </a:defRPr>
            </a:lvl1pPr>
          </a:lstStyle>
          <a:p>
            <a:r>
              <a:rPr lang="en-US" dirty="0"/>
              <a:t>Slide Title</a:t>
            </a:r>
          </a:p>
        </p:txBody>
      </p:sp>
      <p:sp>
        <p:nvSpPr>
          <p:cNvPr id="2" name="Date Placeholder 1">
            <a:extLst>
              <a:ext uri="{FF2B5EF4-FFF2-40B4-BE49-F238E27FC236}">
                <a16:creationId xmlns:a16="http://schemas.microsoft.com/office/drawing/2014/main" id="{303E2769-FF5C-435B-BEDD-ABA3B8F1B976}"/>
              </a:ext>
            </a:extLst>
          </p:cNvPr>
          <p:cNvSpPr>
            <a:spLocks noGrp="1"/>
          </p:cNvSpPr>
          <p:nvPr>
            <p:ph type="dt" sz="half" idx="11"/>
          </p:nvPr>
        </p:nvSpPr>
        <p:spPr/>
        <p:txBody>
          <a:bodyPr/>
          <a:lstStyle/>
          <a:p>
            <a:fld id="{055373AC-9AA7-423B-BA00-BA1C74164DBD}" type="datetime1">
              <a:rPr lang="en-US" smtClean="0"/>
              <a:pPr/>
              <a:t>29-Mar-21</a:t>
            </a:fld>
            <a:endParaRPr lang="en-US" dirty="0"/>
          </a:p>
        </p:txBody>
      </p:sp>
      <p:sp>
        <p:nvSpPr>
          <p:cNvPr id="4" name="Footer Placeholder 3">
            <a:extLst>
              <a:ext uri="{FF2B5EF4-FFF2-40B4-BE49-F238E27FC236}">
                <a16:creationId xmlns:a16="http://schemas.microsoft.com/office/drawing/2014/main" id="{9CB6AD27-58D7-46FA-99F8-E5BB835ADA68}"/>
              </a:ext>
            </a:extLst>
          </p:cNvPr>
          <p:cNvSpPr>
            <a:spLocks noGrp="1"/>
          </p:cNvSpPr>
          <p:nvPr>
            <p:ph type="ftr" sz="quarter" idx="12"/>
          </p:nvPr>
        </p:nvSpPr>
        <p:spPr/>
        <p:txBody>
          <a:bodyPr/>
          <a:lstStyle/>
          <a:p>
            <a:endParaRPr lang="en-US" dirty="0"/>
          </a:p>
        </p:txBody>
      </p:sp>
      <p:sp>
        <p:nvSpPr>
          <p:cNvPr id="5" name="Slide Number Placeholder 4">
            <a:extLst>
              <a:ext uri="{FF2B5EF4-FFF2-40B4-BE49-F238E27FC236}">
                <a16:creationId xmlns:a16="http://schemas.microsoft.com/office/drawing/2014/main" id="{389DA7C9-2FCE-40EB-BF32-C6983222020F}"/>
              </a:ext>
            </a:extLst>
          </p:cNvPr>
          <p:cNvSpPr>
            <a:spLocks noGrp="1"/>
          </p:cNvSpPr>
          <p:nvPr>
            <p:ph type="sldNum" sz="quarter" idx="13"/>
          </p:nvPr>
        </p:nvSpPr>
        <p:spPr/>
        <p:txBody>
          <a:bodyPr/>
          <a:lstStyle/>
          <a:p>
            <a:fld id="{C014DD1E-5D91-48A3-AD6D-45FBA980D106}" type="slidenum">
              <a:rPr lang="en-US" smtClean="0"/>
              <a:pPr/>
              <a:t>‹#›</a:t>
            </a:fld>
            <a:endParaRPr lang="en-US" dirty="0"/>
          </a:p>
        </p:txBody>
      </p:sp>
      <p:pic>
        <p:nvPicPr>
          <p:cNvPr id="7" name="Picture 2" descr="Học phí Đại học Greenwich">
            <a:extLst>
              <a:ext uri="{FF2B5EF4-FFF2-40B4-BE49-F238E27FC236}">
                <a16:creationId xmlns:a16="http://schemas.microsoft.com/office/drawing/2014/main" id="{EB018106-94B6-42B1-96BE-D8A72B83A96A}"/>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8435" b="30380"/>
          <a:stretch/>
        </p:blipFill>
        <p:spPr bwMode="auto">
          <a:xfrm>
            <a:off x="9842317" y="100750"/>
            <a:ext cx="2143125" cy="882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837045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835003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Slide Dar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7B03959-5ED4-4593-8CEF-2AE1A73775F5}"/>
              </a:ext>
            </a:extLst>
          </p:cNvPr>
          <p:cNvSpPr/>
          <p:nvPr/>
        </p:nvSpPr>
        <p:spPr>
          <a:xfrm>
            <a:off x="-3175" y="0"/>
            <a:ext cx="12192000" cy="10953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dirty="0">
              <a:ln>
                <a:noFill/>
              </a:ln>
              <a:solidFill>
                <a:srgbClr val="F7C86D"/>
              </a:solidFill>
              <a:effectLst/>
              <a:uLnTx/>
              <a:uFillTx/>
              <a:latin typeface="Calibri" panose="020F0502020204030204"/>
              <a:ea typeface="맑은 고딕" panose="020B0503020000020004" pitchFamily="34" charset="-127"/>
              <a:cs typeface="+mn-cs"/>
            </a:endParaRPr>
          </a:p>
        </p:txBody>
      </p:sp>
      <p:sp>
        <p:nvSpPr>
          <p:cNvPr id="2" name="Rectangle 1"/>
          <p:cNvSpPr/>
          <p:nvPr/>
        </p:nvSpPr>
        <p:spPr>
          <a:xfrm>
            <a:off x="1" y="6184672"/>
            <a:ext cx="12188825" cy="67333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56" tIns="60928" rIns="121856" bIns="60928" numCol="1" spcCol="0" rtlCol="0" fromWordArt="0" anchor="ctr" anchorCtr="0" forceAA="0" compatLnSpc="1">
            <a:prstTxWarp prst="textNoShape">
              <a:avLst/>
            </a:prstTxWarp>
            <a:noAutofit/>
          </a:bodyP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dirty="0">
              <a:ln>
                <a:noFill/>
              </a:ln>
              <a:solidFill>
                <a:srgbClr val="F7C86D"/>
              </a:solidFill>
              <a:effectLst/>
              <a:uLnTx/>
              <a:uFillTx/>
              <a:latin typeface="Calibri" panose="020F0502020204030204"/>
              <a:ea typeface="맑은 고딕" panose="020B0503020000020004" pitchFamily="34" charset="-127"/>
              <a:cs typeface="+mn-cs"/>
            </a:endParaRPr>
          </a:p>
        </p:txBody>
      </p:sp>
      <p:sp>
        <p:nvSpPr>
          <p:cNvPr id="4" name="Oval 3"/>
          <p:cNvSpPr/>
          <p:nvPr/>
        </p:nvSpPr>
        <p:spPr>
          <a:xfrm>
            <a:off x="5160306" y="4824664"/>
            <a:ext cx="1868214" cy="1868701"/>
          </a:xfrm>
          <a:prstGeom prst="ellipse">
            <a:avLst/>
          </a:prstGeom>
          <a:solidFill>
            <a:schemeClr val="tx1"/>
          </a:solidFill>
          <a:ln w="635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6" name="Title 5">
            <a:extLst>
              <a:ext uri="{FF2B5EF4-FFF2-40B4-BE49-F238E27FC236}">
                <a16:creationId xmlns:a16="http://schemas.microsoft.com/office/drawing/2014/main" id="{38A09987-8827-47B7-85D3-6D69487FC731}"/>
              </a:ext>
            </a:extLst>
          </p:cNvPr>
          <p:cNvSpPr>
            <a:spLocks noGrp="1"/>
          </p:cNvSpPr>
          <p:nvPr>
            <p:ph type="title" hasCustomPrompt="1"/>
          </p:nvPr>
        </p:nvSpPr>
        <p:spPr/>
        <p:txBody>
          <a:bodyPr/>
          <a:lstStyle>
            <a:lvl1pPr>
              <a:defRPr>
                <a:solidFill>
                  <a:schemeClr val="bg2"/>
                </a:solidFill>
              </a:defRPr>
            </a:lvl1pPr>
          </a:lstStyle>
          <a:p>
            <a:r>
              <a:rPr lang="en-US" dirty="0"/>
              <a:t>Slide Title</a:t>
            </a:r>
          </a:p>
        </p:txBody>
      </p:sp>
      <p:sp>
        <p:nvSpPr>
          <p:cNvPr id="9" name="Text Placeholder 2">
            <a:extLst>
              <a:ext uri="{FF2B5EF4-FFF2-40B4-BE49-F238E27FC236}">
                <a16:creationId xmlns:a16="http://schemas.microsoft.com/office/drawing/2014/main" id="{C8A626D2-456B-41EF-9818-EA8DD7E314DA}"/>
              </a:ext>
            </a:extLst>
          </p:cNvPr>
          <p:cNvSpPr>
            <a:spLocks noGrp="1"/>
          </p:cNvSpPr>
          <p:nvPr>
            <p:ph type="body" sz="quarter" idx="10"/>
          </p:nvPr>
        </p:nvSpPr>
        <p:spPr>
          <a:xfrm>
            <a:off x="190352" y="1195930"/>
            <a:ext cx="5424735" cy="48241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AF69A59F-C564-4A04-B1CC-31C261499991}"/>
              </a:ext>
            </a:extLst>
          </p:cNvPr>
          <p:cNvSpPr>
            <a:spLocks noGrp="1"/>
          </p:cNvSpPr>
          <p:nvPr>
            <p:ph type="body" sz="quarter" idx="11"/>
          </p:nvPr>
        </p:nvSpPr>
        <p:spPr>
          <a:xfrm>
            <a:off x="6573738" y="1195930"/>
            <a:ext cx="5424734" cy="48241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F858E34E-73A2-41B4-8C58-4DDB1D4D97D8}"/>
              </a:ext>
            </a:extLst>
          </p:cNvPr>
          <p:cNvSpPr>
            <a:spLocks noGrp="1"/>
          </p:cNvSpPr>
          <p:nvPr>
            <p:ph type="dt" sz="half" idx="12"/>
          </p:nvPr>
        </p:nvSpPr>
        <p:spPr>
          <a:xfrm>
            <a:off x="188767" y="6390559"/>
            <a:ext cx="808502" cy="308845"/>
          </a:xfrm>
        </p:spPr>
        <p:txBody>
          <a:bodyPr/>
          <a:lstStyle/>
          <a:p>
            <a:fld id="{055373AC-9AA7-423B-BA00-BA1C74164DBD}" type="datetime1">
              <a:rPr lang="en-US" smtClean="0"/>
              <a:pPr/>
              <a:t>29-Mar-21</a:t>
            </a:fld>
            <a:endParaRPr lang="en-US" dirty="0"/>
          </a:p>
        </p:txBody>
      </p:sp>
      <p:sp>
        <p:nvSpPr>
          <p:cNvPr id="7" name="Footer Placeholder 6">
            <a:extLst>
              <a:ext uri="{FF2B5EF4-FFF2-40B4-BE49-F238E27FC236}">
                <a16:creationId xmlns:a16="http://schemas.microsoft.com/office/drawing/2014/main" id="{47141AFF-42FF-4AAA-A3FA-149DDA66FCC2}"/>
              </a:ext>
            </a:extLst>
          </p:cNvPr>
          <p:cNvSpPr>
            <a:spLocks noGrp="1"/>
          </p:cNvSpPr>
          <p:nvPr>
            <p:ph type="ftr" sz="quarter" idx="13"/>
          </p:nvPr>
        </p:nvSpPr>
        <p:spPr/>
        <p:txBody>
          <a:bodyPr/>
          <a:lstStyle/>
          <a:p>
            <a:endParaRPr lang="en-US" dirty="0"/>
          </a:p>
        </p:txBody>
      </p:sp>
      <p:sp>
        <p:nvSpPr>
          <p:cNvPr id="8" name="Slide Number Placeholder 7">
            <a:extLst>
              <a:ext uri="{FF2B5EF4-FFF2-40B4-BE49-F238E27FC236}">
                <a16:creationId xmlns:a16="http://schemas.microsoft.com/office/drawing/2014/main" id="{92B2616D-7BC8-4F96-B3A7-B299A353B427}"/>
              </a:ext>
            </a:extLst>
          </p:cNvPr>
          <p:cNvSpPr>
            <a:spLocks noGrp="1"/>
          </p:cNvSpPr>
          <p:nvPr>
            <p:ph type="sldNum" sz="quarter" idx="14"/>
          </p:nvPr>
        </p:nvSpPr>
        <p:spPr/>
        <p:txBody>
          <a:bodyPr/>
          <a:lstStyle>
            <a:lvl1pPr>
              <a:defRPr>
                <a:solidFill>
                  <a:schemeClr val="bg1"/>
                </a:solidFill>
              </a:defRPr>
            </a:lvl1pPr>
          </a:lstStyle>
          <a:p>
            <a:fld id="{C014DD1E-5D91-48A3-AD6D-45FBA980D106}" type="slidenum">
              <a:rPr lang="en-US" smtClean="0"/>
              <a:pPr/>
              <a:t>‹#›</a:t>
            </a:fld>
            <a:endParaRPr lang="en-US" dirty="0"/>
          </a:p>
        </p:txBody>
      </p:sp>
      <p:pic>
        <p:nvPicPr>
          <p:cNvPr id="3" name="Picture 2" descr="Học phí Đại học Greenwich">
            <a:extLst>
              <a:ext uri="{FF2B5EF4-FFF2-40B4-BE49-F238E27FC236}">
                <a16:creationId xmlns:a16="http://schemas.microsoft.com/office/drawing/2014/main" id="{1F73FAE7-93EF-492E-8225-2235DEDCFF7B}"/>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8435" b="30380"/>
          <a:stretch/>
        </p:blipFill>
        <p:spPr bwMode="auto">
          <a:xfrm>
            <a:off x="9842317" y="100750"/>
            <a:ext cx="2143125" cy="88265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ọc phí Đại học Greenwich">
            <a:extLst>
              <a:ext uri="{FF2B5EF4-FFF2-40B4-BE49-F238E27FC236}">
                <a16:creationId xmlns:a16="http://schemas.microsoft.com/office/drawing/2014/main" id="{BB838368-6B3F-4CB9-BD05-358E7F104EFD}"/>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8435" b="30380"/>
          <a:stretch/>
        </p:blipFill>
        <p:spPr bwMode="auto">
          <a:xfrm>
            <a:off x="5408611" y="5479489"/>
            <a:ext cx="1395721" cy="5748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879716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ource Code Exampl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B4EBD86-A13A-41DF-A04E-EA4A858E8860}"/>
              </a:ext>
            </a:extLst>
          </p:cNvPr>
          <p:cNvSpPr/>
          <p:nvPr/>
        </p:nvSpPr>
        <p:spPr>
          <a:xfrm>
            <a:off x="-3175" y="-17929"/>
            <a:ext cx="12192000" cy="10953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2" rtl="0" eaLnBrk="1" fontAlgn="auto" latinLnBrk="1" hangingPunct="1">
              <a:lnSpc>
                <a:spcPct val="100000"/>
              </a:lnSpc>
              <a:spcBef>
                <a:spcPts val="0"/>
              </a:spcBef>
              <a:spcAft>
                <a:spcPts val="0"/>
              </a:spcAft>
              <a:buClrTx/>
              <a:buSzTx/>
              <a:buFontTx/>
              <a:buNone/>
              <a:tabLst/>
              <a:defRPr/>
            </a:pPr>
            <a:endParaRPr kumimoji="0" lang="ko-KR" altLang="en-US" sz="2398" b="0" i="0" u="none" strike="noStrike" kern="1200" cap="none" spc="0" normalizeH="0" baseline="0" noProof="0">
              <a:ln>
                <a:noFill/>
              </a:ln>
              <a:solidFill>
                <a:srgbClr val="F7C86D"/>
              </a:solidFill>
              <a:effectLst/>
              <a:uLnTx/>
              <a:uFillTx/>
              <a:latin typeface="Calibri" panose="020F0502020204030204"/>
              <a:ea typeface="맑은 고딕" panose="020B0503020000020004" pitchFamily="34" charset="-127"/>
              <a:cs typeface="+mn-cs"/>
            </a:endParaRPr>
          </a:p>
        </p:txBody>
      </p:sp>
      <p:sp>
        <p:nvSpPr>
          <p:cNvPr id="21" name="Text Placeholder 20">
            <a:extLst>
              <a:ext uri="{FF2B5EF4-FFF2-40B4-BE49-F238E27FC236}">
                <a16:creationId xmlns:a16="http://schemas.microsoft.com/office/drawing/2014/main" id="{04F318BE-2BAD-4677-871C-D78A4BF0CBA6}"/>
              </a:ext>
            </a:extLst>
          </p:cNvPr>
          <p:cNvSpPr>
            <a:spLocks noGrp="1"/>
          </p:cNvSpPr>
          <p:nvPr>
            <p:ph type="body" sz="quarter" idx="10" hasCustomPrompt="1"/>
          </p:nvPr>
        </p:nvSpPr>
        <p:spPr>
          <a:xfrm>
            <a:off x="190451" y="1196126"/>
            <a:ext cx="11808021" cy="5185625"/>
          </a:xfrm>
        </p:spPr>
        <p:txBody>
          <a:bodyPr/>
          <a:lstStyle>
            <a:lvl1pPr marL="0" indent="0">
              <a:buNone/>
              <a:defRPr>
                <a:solidFill>
                  <a:schemeClr val="tx1"/>
                </a:solidFill>
              </a:defRPr>
            </a:lvl1pPr>
            <a:lvl2pPr marL="609219" indent="0">
              <a:buNone/>
              <a:defRPr/>
            </a:lvl2pPr>
          </a:lstStyle>
          <a:p>
            <a:pPr lvl="0"/>
            <a:r>
              <a:rPr lang="en-GB" dirty="0"/>
              <a:t>Sample source code:</a:t>
            </a:r>
            <a:endParaRPr lang="en-US" dirty="0"/>
          </a:p>
        </p:txBody>
      </p:sp>
      <p:sp>
        <p:nvSpPr>
          <p:cNvPr id="6" name="Text Placeholder 5">
            <a:extLst>
              <a:ext uri="{FF2B5EF4-FFF2-40B4-BE49-F238E27FC236}">
                <a16:creationId xmlns:a16="http://schemas.microsoft.com/office/drawing/2014/main" id="{3278A82F-5546-4977-9F75-2A933B415945}"/>
              </a:ext>
            </a:extLst>
          </p:cNvPr>
          <p:cNvSpPr>
            <a:spLocks noGrp="1"/>
          </p:cNvSpPr>
          <p:nvPr>
            <p:ph type="body" sz="quarter" idx="11" hasCustomPrompt="1"/>
          </p:nvPr>
        </p:nvSpPr>
        <p:spPr>
          <a:xfrm>
            <a:off x="615123" y="1830474"/>
            <a:ext cx="10958580" cy="1633497"/>
          </a:xfrm>
          <a:prstGeom prst="rect">
            <a:avLst/>
          </a:prstGeom>
          <a:solidFill>
            <a:schemeClr val="accent6">
              <a:lumMod val="75000"/>
              <a:alpha val="15000"/>
            </a:schemeClr>
          </a:solidFill>
          <a:ln w="12700">
            <a:solidFill>
              <a:schemeClr val="tx1">
                <a:lumMod val="50000"/>
              </a:schemeClr>
            </a:solidFill>
          </a:ln>
        </p:spPr>
        <p:txBody>
          <a:bodyPr wrap="square" lIns="144000" tIns="108000" rIns="144000" bIns="108000">
            <a:spAutoFit/>
          </a:bodyPr>
          <a:lstStyle>
            <a:lvl1pPr marL="0" indent="0">
              <a:lnSpc>
                <a:spcPct val="100000"/>
              </a:lnSpc>
              <a:buNone/>
              <a:defRPr lang="en-US" sz="2398" b="1" noProof="1" smtClean="0">
                <a:solidFill>
                  <a:schemeClr val="tx1">
                    <a:lumMod val="75000"/>
                  </a:schemeClr>
                </a:solidFill>
                <a:effectLst/>
                <a:latin typeface="Consolas" pitchFamily="49" charset="0"/>
                <a:cs typeface="Consolas" pitchFamily="49" charset="0"/>
              </a:defRPr>
            </a:lvl1pPr>
          </a:lstStyle>
          <a:p>
            <a:pPr marL="0" lvl="0"/>
            <a:r>
              <a:rPr lang="en-US" noProof="1"/>
              <a:t>Source code box</a:t>
            </a:r>
          </a:p>
          <a:p>
            <a:pPr marL="0" lvl="0"/>
            <a:r>
              <a:rPr lang="en-US" noProof="1"/>
              <a:t>…</a:t>
            </a:r>
          </a:p>
          <a:p>
            <a:pPr marL="0" lvl="0"/>
            <a:r>
              <a:rPr lang="en-US" noProof="1"/>
              <a:t>…</a:t>
            </a:r>
          </a:p>
        </p:txBody>
      </p:sp>
      <p:sp>
        <p:nvSpPr>
          <p:cNvPr id="2" name="Title 1">
            <a:extLst>
              <a:ext uri="{FF2B5EF4-FFF2-40B4-BE49-F238E27FC236}">
                <a16:creationId xmlns:a16="http://schemas.microsoft.com/office/drawing/2014/main" id="{03BA3E62-7E9B-447C-9045-B989874D05D3}"/>
              </a:ext>
            </a:extLst>
          </p:cNvPr>
          <p:cNvSpPr>
            <a:spLocks noGrp="1"/>
          </p:cNvSpPr>
          <p:nvPr>
            <p:ph type="title" hasCustomPrompt="1"/>
          </p:nvPr>
        </p:nvSpPr>
        <p:spPr/>
        <p:txBody>
          <a:bodyPr/>
          <a:lstStyle>
            <a:lvl1pPr>
              <a:defRPr>
                <a:solidFill>
                  <a:schemeClr val="bg2"/>
                </a:solidFill>
              </a:defRPr>
            </a:lvl1pPr>
          </a:lstStyle>
          <a:p>
            <a:r>
              <a:rPr lang="en-US" dirty="0"/>
              <a:t>Slide Title</a:t>
            </a:r>
          </a:p>
        </p:txBody>
      </p:sp>
      <p:sp>
        <p:nvSpPr>
          <p:cNvPr id="3" name="Date Placeholder 2">
            <a:extLst>
              <a:ext uri="{FF2B5EF4-FFF2-40B4-BE49-F238E27FC236}">
                <a16:creationId xmlns:a16="http://schemas.microsoft.com/office/drawing/2014/main" id="{1557BD22-7B02-4D39-928A-4BAD0D84EC13}"/>
              </a:ext>
            </a:extLst>
          </p:cNvPr>
          <p:cNvSpPr>
            <a:spLocks noGrp="1"/>
          </p:cNvSpPr>
          <p:nvPr>
            <p:ph type="dt" sz="half" idx="12"/>
          </p:nvPr>
        </p:nvSpPr>
        <p:spPr/>
        <p:txBody>
          <a:bodyPr/>
          <a:lstStyle/>
          <a:p>
            <a:fld id="{055373AC-9AA7-423B-BA00-BA1C74164DBD}" type="datetime1">
              <a:rPr lang="en-US" smtClean="0"/>
              <a:pPr/>
              <a:t>29-Mar-21</a:t>
            </a:fld>
            <a:endParaRPr lang="en-US" dirty="0"/>
          </a:p>
        </p:txBody>
      </p:sp>
      <p:sp>
        <p:nvSpPr>
          <p:cNvPr id="4" name="Footer Placeholder 3">
            <a:extLst>
              <a:ext uri="{FF2B5EF4-FFF2-40B4-BE49-F238E27FC236}">
                <a16:creationId xmlns:a16="http://schemas.microsoft.com/office/drawing/2014/main" id="{12DED1B3-84A5-43D8-8770-B2C1E963B681}"/>
              </a:ext>
            </a:extLst>
          </p:cNvPr>
          <p:cNvSpPr>
            <a:spLocks noGrp="1"/>
          </p:cNvSpPr>
          <p:nvPr>
            <p:ph type="ftr" sz="quarter" idx="13"/>
          </p:nvPr>
        </p:nvSpPr>
        <p:spPr/>
        <p:txBody>
          <a:bodyPr/>
          <a:lstStyle/>
          <a:p>
            <a:endParaRPr lang="en-US" dirty="0"/>
          </a:p>
        </p:txBody>
      </p:sp>
      <p:sp>
        <p:nvSpPr>
          <p:cNvPr id="5" name="Slide Number Placeholder 4">
            <a:extLst>
              <a:ext uri="{FF2B5EF4-FFF2-40B4-BE49-F238E27FC236}">
                <a16:creationId xmlns:a16="http://schemas.microsoft.com/office/drawing/2014/main" id="{6213FF9B-335F-4699-94F7-E43CA829037E}"/>
              </a:ext>
            </a:extLst>
          </p:cNvPr>
          <p:cNvSpPr>
            <a:spLocks noGrp="1"/>
          </p:cNvSpPr>
          <p:nvPr>
            <p:ph type="sldNum" sz="quarter" idx="14"/>
          </p:nvPr>
        </p:nvSpPr>
        <p:spPr/>
        <p:txBody>
          <a:bodyPr/>
          <a:lstStyle/>
          <a:p>
            <a:fld id="{C014DD1E-5D91-48A3-AD6D-45FBA980D106}" type="slidenum">
              <a:rPr lang="en-US" smtClean="0"/>
              <a:pPr/>
              <a:t>‹#›</a:t>
            </a:fld>
            <a:endParaRPr lang="en-US" dirty="0"/>
          </a:p>
        </p:txBody>
      </p:sp>
      <p:pic>
        <p:nvPicPr>
          <p:cNvPr id="7" name="Picture 6" descr="Học phí Đại học Greenwich">
            <a:extLst>
              <a:ext uri="{FF2B5EF4-FFF2-40B4-BE49-F238E27FC236}">
                <a16:creationId xmlns:a16="http://schemas.microsoft.com/office/drawing/2014/main" id="{3BE0C065-0E7C-4081-A2D4-8909C0687E19}"/>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8435" b="30380"/>
          <a:stretch/>
        </p:blipFill>
        <p:spPr bwMode="auto">
          <a:xfrm>
            <a:off x="9842317" y="100750"/>
            <a:ext cx="2143125" cy="882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22527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image" Target="../media/image4.jpg"/><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2"/>
        </a:solid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0403F5F2-BA1B-4A39-A03D-AD9E0469441C}"/>
              </a:ext>
            </a:extLst>
          </p:cNvPr>
          <p:cNvSpPr>
            <a:spLocks noGrp="1"/>
          </p:cNvSpPr>
          <p:nvPr>
            <p:ph type="dt" sz="half" idx="2"/>
          </p:nvPr>
        </p:nvSpPr>
        <p:spPr>
          <a:xfrm>
            <a:off x="188767" y="6397195"/>
            <a:ext cx="808502" cy="308845"/>
          </a:xfrm>
          <a:prstGeom prst="rect">
            <a:avLst/>
          </a:prstGeom>
        </p:spPr>
        <p:txBody>
          <a:bodyPr vert="horz" lIns="36000" tIns="36000" rIns="36000" bIns="36000" rtlCol="0" anchor="ctr"/>
          <a:lstStyle>
            <a:lvl1pPr algn="ctr">
              <a:defRPr sz="1000">
                <a:solidFill>
                  <a:schemeClr val="tx1"/>
                </a:solidFill>
              </a:defRPr>
            </a:lvl1pPr>
          </a:lstStyle>
          <a:p>
            <a:fld id="{055373AC-9AA7-423B-BA00-BA1C74164DBD}" type="datetime1">
              <a:rPr lang="en-US" smtClean="0"/>
              <a:pPr/>
              <a:t>29-Mar-21</a:t>
            </a:fld>
            <a:endParaRPr lang="en-US" dirty="0"/>
          </a:p>
        </p:txBody>
      </p:sp>
      <p:sp>
        <p:nvSpPr>
          <p:cNvPr id="8" name="Footer Placeholder 4">
            <a:extLst>
              <a:ext uri="{FF2B5EF4-FFF2-40B4-BE49-F238E27FC236}">
                <a16:creationId xmlns:a16="http://schemas.microsoft.com/office/drawing/2014/main" id="{32BCD1B1-3A00-45B1-B516-6B8E7FBC47C4}"/>
              </a:ext>
            </a:extLst>
          </p:cNvPr>
          <p:cNvSpPr>
            <a:spLocks noGrp="1"/>
          </p:cNvSpPr>
          <p:nvPr>
            <p:ph type="ftr" sz="quarter" idx="3"/>
          </p:nvPr>
        </p:nvSpPr>
        <p:spPr>
          <a:xfrm>
            <a:off x="997269" y="6397195"/>
            <a:ext cx="10564533" cy="308845"/>
          </a:xfrm>
          <a:prstGeom prst="rect">
            <a:avLst/>
          </a:prstGeom>
        </p:spPr>
        <p:txBody>
          <a:bodyPr vert="horz" lIns="36000" tIns="36000" rIns="36000" bIns="36000" rtlCol="0" anchor="ctr"/>
          <a:lstStyle>
            <a:lvl1pPr algn="ctr">
              <a:defRPr sz="1000">
                <a:solidFill>
                  <a:schemeClr val="tx1"/>
                </a:solidFill>
              </a:defRPr>
            </a:lvl1pPr>
          </a:lstStyle>
          <a:p>
            <a:endParaRPr lang="en-US" dirty="0"/>
          </a:p>
        </p:txBody>
      </p:sp>
      <p:sp>
        <p:nvSpPr>
          <p:cNvPr id="9" name="Slide Number Placeholder 5">
            <a:extLst>
              <a:ext uri="{FF2B5EF4-FFF2-40B4-BE49-F238E27FC236}">
                <a16:creationId xmlns:a16="http://schemas.microsoft.com/office/drawing/2014/main" id="{0902A4B2-CB08-42CE-A814-FBDF345C2F43}"/>
              </a:ext>
            </a:extLst>
          </p:cNvPr>
          <p:cNvSpPr>
            <a:spLocks noGrp="1"/>
          </p:cNvSpPr>
          <p:nvPr>
            <p:ph type="sldNum" sz="quarter" idx="4"/>
          </p:nvPr>
        </p:nvSpPr>
        <p:spPr>
          <a:xfrm>
            <a:off x="11563400" y="6397195"/>
            <a:ext cx="428710" cy="308845"/>
          </a:xfrm>
          <a:prstGeom prst="rect">
            <a:avLst/>
          </a:prstGeom>
        </p:spPr>
        <p:txBody>
          <a:bodyPr vert="horz" lIns="36000" tIns="36000" rIns="36000" bIns="36000" rtlCol="0" anchor="ctr"/>
          <a:lstStyle>
            <a:lvl1pPr algn="r">
              <a:defRPr sz="1000">
                <a:solidFill>
                  <a:schemeClr val="tx1"/>
                </a:solidFill>
              </a:defRPr>
            </a:lvl1pPr>
          </a:lstStyle>
          <a:p>
            <a:fld id="{C014DD1E-5D91-48A3-AD6D-45FBA980D106}" type="slidenum">
              <a:rPr lang="en-US" smtClean="0"/>
              <a:pPr/>
              <a:t>‹#›</a:t>
            </a:fld>
            <a:endParaRPr lang="en-US" dirty="0"/>
          </a:p>
        </p:txBody>
      </p:sp>
      <p:sp>
        <p:nvSpPr>
          <p:cNvPr id="10" name="Title Placeholder 1">
            <a:extLst>
              <a:ext uri="{FF2B5EF4-FFF2-40B4-BE49-F238E27FC236}">
                <a16:creationId xmlns:a16="http://schemas.microsoft.com/office/drawing/2014/main" id="{B770C392-3003-4C35-9625-BB041F8257BA}"/>
              </a:ext>
            </a:extLst>
          </p:cNvPr>
          <p:cNvSpPr>
            <a:spLocks noGrp="1"/>
          </p:cNvSpPr>
          <p:nvPr>
            <p:ph type="title"/>
          </p:nvPr>
        </p:nvSpPr>
        <p:spPr>
          <a:xfrm>
            <a:off x="190355" y="100750"/>
            <a:ext cx="9503571" cy="882654"/>
          </a:xfrm>
          <a:prstGeom prst="rect">
            <a:avLst/>
          </a:prstGeom>
        </p:spPr>
        <p:txBody>
          <a:bodyPr vert="horz" lIns="108000" tIns="36000" rIns="108000" bIns="36000" rtlCol="0" anchor="ctr" anchorCtr="0">
            <a:normAutofit/>
          </a:bodyPr>
          <a:lstStyle/>
          <a:p>
            <a:r>
              <a:rPr lang="en-US"/>
              <a:t>Click to edit Master title style</a:t>
            </a:r>
            <a:endParaRPr dirty="0"/>
          </a:p>
        </p:txBody>
      </p:sp>
      <p:sp>
        <p:nvSpPr>
          <p:cNvPr id="11" name="Text Placeholder 2">
            <a:extLst>
              <a:ext uri="{FF2B5EF4-FFF2-40B4-BE49-F238E27FC236}">
                <a16:creationId xmlns:a16="http://schemas.microsoft.com/office/drawing/2014/main" id="{90CBFB32-9F46-4F2F-8A54-9EE8BED27855}"/>
              </a:ext>
            </a:extLst>
          </p:cNvPr>
          <p:cNvSpPr>
            <a:spLocks noGrp="1"/>
          </p:cNvSpPr>
          <p:nvPr>
            <p:ph type="body" idx="1"/>
          </p:nvPr>
        </p:nvSpPr>
        <p:spPr>
          <a:xfrm>
            <a:off x="190363" y="1138844"/>
            <a:ext cx="11801748" cy="5242906"/>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pic>
        <p:nvPicPr>
          <p:cNvPr id="1026" name="Picture 2" descr="Đại học Greenwich (Việt Nam) - Tổ chức Giáo dục FPT">
            <a:extLst>
              <a:ext uri="{FF2B5EF4-FFF2-40B4-BE49-F238E27FC236}">
                <a16:creationId xmlns:a16="http://schemas.microsoft.com/office/drawing/2014/main" id="{9F0F6735-604C-48C9-AF1B-A98B92022605}"/>
              </a:ext>
            </a:extLst>
          </p:cNvPr>
          <p:cNvPicPr>
            <a:picLocks noChangeAspect="1" noChangeArrowheads="1"/>
          </p:cNvPicPr>
          <p:nvPr userDrawn="1"/>
        </p:nvPicPr>
        <p:blipFill>
          <a:blip r:embed="rId18">
            <a:extLst>
              <a:ext uri="{28A0092B-C50C-407E-A947-70E740481C1C}">
                <a14:useLocalDpi xmlns:a14="http://schemas.microsoft.com/office/drawing/2010/main" val="0"/>
              </a:ext>
            </a:extLst>
          </a:blip>
          <a:srcRect/>
          <a:stretch>
            <a:fillRect/>
          </a:stretch>
        </p:blipFill>
        <p:spPr bwMode="auto">
          <a:xfrm>
            <a:off x="10236043" y="100750"/>
            <a:ext cx="1756067" cy="882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0582643"/>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txStyles>
    <p:titleStyle>
      <a:lvl1pPr algn="l" defTabSz="1218438" rtl="0" eaLnBrk="1" latinLnBrk="1" hangingPunct="1">
        <a:spcBef>
          <a:spcPct val="0"/>
        </a:spcBef>
        <a:buNone/>
        <a:defRPr sz="3998" b="1" kern="1200">
          <a:solidFill>
            <a:schemeClr val="tx1"/>
          </a:solidFill>
          <a:latin typeface="+mj-lt"/>
          <a:ea typeface="+mj-ea"/>
          <a:cs typeface="+mj-cs"/>
        </a:defRPr>
      </a:lvl1pPr>
    </p:titleStyle>
    <p:bodyStyle>
      <a:lvl1pPr marL="456915" indent="-456915" algn="l" defTabSz="1218438" rtl="0" eaLnBrk="1" latinLnBrk="1" hangingPunct="1">
        <a:lnSpc>
          <a:spcPct val="105000"/>
        </a:lnSpc>
        <a:spcBef>
          <a:spcPts val="600"/>
        </a:spcBef>
        <a:spcAft>
          <a:spcPts val="600"/>
        </a:spcAft>
        <a:buFont typeface="Wingdings" panose="05000000000000000000" pitchFamily="2" charset="2"/>
        <a:buChar char="§"/>
        <a:defRPr sz="3398" kern="1200">
          <a:solidFill>
            <a:schemeClr val="tx1"/>
          </a:solidFill>
          <a:latin typeface="+mn-lt"/>
          <a:ea typeface="+mn-ea"/>
          <a:cs typeface="+mn-cs"/>
        </a:defRPr>
      </a:lvl1pPr>
      <a:lvl2pPr marL="989981" indent="-380762" algn="l" defTabSz="1218438" rtl="0" eaLnBrk="1" latinLnBrk="1" hangingPunct="1">
        <a:lnSpc>
          <a:spcPct val="105000"/>
        </a:lnSpc>
        <a:spcBef>
          <a:spcPts val="600"/>
        </a:spcBef>
        <a:spcAft>
          <a:spcPts val="600"/>
        </a:spcAft>
        <a:buFont typeface="Wingdings" panose="05000000000000000000" pitchFamily="2" charset="2"/>
        <a:buChar char="§"/>
        <a:defRPr sz="3198" kern="1200">
          <a:solidFill>
            <a:schemeClr val="tx1"/>
          </a:solidFill>
          <a:latin typeface="+mn-lt"/>
          <a:ea typeface="+mn-ea"/>
          <a:cs typeface="+mn-cs"/>
        </a:defRPr>
      </a:lvl2pPr>
      <a:lvl3pPr marL="1523048" indent="-304610" algn="l" defTabSz="1218438" rtl="0" eaLnBrk="1" latinLnBrk="1" hangingPunct="1">
        <a:lnSpc>
          <a:spcPct val="105000"/>
        </a:lnSpc>
        <a:spcBef>
          <a:spcPts val="600"/>
        </a:spcBef>
        <a:spcAft>
          <a:spcPts val="600"/>
        </a:spcAft>
        <a:buFont typeface="Wingdings" panose="05000000000000000000" pitchFamily="2" charset="2"/>
        <a:buChar char="§"/>
        <a:defRPr sz="2998" kern="1200">
          <a:solidFill>
            <a:schemeClr val="tx1"/>
          </a:solidFill>
          <a:latin typeface="+mn-lt"/>
          <a:ea typeface="+mn-ea"/>
          <a:cs typeface="+mn-cs"/>
        </a:defRPr>
      </a:lvl3pPr>
      <a:lvl4pPr marL="2132267" indent="-304610" algn="l" defTabSz="1218438" rtl="0" eaLnBrk="1" latinLnBrk="1" hangingPunct="1">
        <a:lnSpc>
          <a:spcPct val="105000"/>
        </a:lnSpc>
        <a:spcBef>
          <a:spcPts val="600"/>
        </a:spcBef>
        <a:spcAft>
          <a:spcPts val="600"/>
        </a:spcAft>
        <a:buFont typeface="Wingdings" panose="05000000000000000000" pitchFamily="2" charset="2"/>
        <a:buChar char="§"/>
        <a:defRPr sz="2798" kern="1200">
          <a:solidFill>
            <a:schemeClr val="tx1"/>
          </a:solidFill>
          <a:latin typeface="+mn-lt"/>
          <a:ea typeface="+mn-ea"/>
          <a:cs typeface="+mn-cs"/>
        </a:defRPr>
      </a:lvl4pPr>
      <a:lvl5pPr marL="2741485" indent="-304610" algn="l" defTabSz="1218438" rtl="0" eaLnBrk="1" latinLnBrk="1" hangingPunct="1">
        <a:lnSpc>
          <a:spcPct val="105000"/>
        </a:lnSpc>
        <a:spcBef>
          <a:spcPts val="600"/>
        </a:spcBef>
        <a:spcAft>
          <a:spcPts val="600"/>
        </a:spcAft>
        <a:buFont typeface="Wingdings" panose="05000000000000000000" pitchFamily="2" charset="2"/>
        <a:buChar char="§"/>
        <a:defRPr sz="2598" kern="1200">
          <a:solidFill>
            <a:schemeClr val="tx1"/>
          </a:solidFill>
          <a:latin typeface="+mn-lt"/>
          <a:ea typeface="+mn-ea"/>
          <a:cs typeface="+mn-cs"/>
        </a:defRPr>
      </a:lvl5pPr>
      <a:lvl6pPr marL="335070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6pPr>
      <a:lvl7pPr marL="3959924"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7pPr>
      <a:lvl8pPr marL="4569143"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8pPr>
      <a:lvl9pPr marL="5178362" indent="-304610" algn="l" defTabSz="1218438" rtl="0" eaLnBrk="1" latinLnBrk="1" hangingPunct="1">
        <a:spcBef>
          <a:spcPct val="20000"/>
        </a:spcBef>
        <a:buFont typeface="Arial" pitchFamily="34" charset="0"/>
        <a:buChar char="•"/>
        <a:defRPr sz="2665" kern="1200">
          <a:solidFill>
            <a:schemeClr val="tx1"/>
          </a:solidFill>
          <a:latin typeface="+mn-lt"/>
          <a:ea typeface="+mn-ea"/>
          <a:cs typeface="+mn-cs"/>
        </a:defRPr>
      </a:lvl9pPr>
    </p:bodyStyle>
    <p:otherStyle>
      <a:defPPr>
        <a:defRPr lang="ko-KR"/>
      </a:defPPr>
      <a:lvl1pPr marL="0" algn="l" defTabSz="1218438" rtl="0" eaLnBrk="1" latinLnBrk="1" hangingPunct="1">
        <a:defRPr sz="2398" kern="1200">
          <a:solidFill>
            <a:schemeClr val="tx1"/>
          </a:solidFill>
          <a:latin typeface="+mn-lt"/>
          <a:ea typeface="+mn-ea"/>
          <a:cs typeface="+mn-cs"/>
        </a:defRPr>
      </a:lvl1pPr>
      <a:lvl2pPr marL="609219" algn="l" defTabSz="1218438" rtl="0" eaLnBrk="1" latinLnBrk="1" hangingPunct="1">
        <a:defRPr sz="2398" kern="1200">
          <a:solidFill>
            <a:schemeClr val="tx1"/>
          </a:solidFill>
          <a:latin typeface="+mn-lt"/>
          <a:ea typeface="+mn-ea"/>
          <a:cs typeface="+mn-cs"/>
        </a:defRPr>
      </a:lvl2pPr>
      <a:lvl3pPr marL="1218438" algn="l" defTabSz="1218438" rtl="0" eaLnBrk="1" latinLnBrk="1" hangingPunct="1">
        <a:defRPr sz="2398" kern="1200">
          <a:solidFill>
            <a:schemeClr val="tx1"/>
          </a:solidFill>
          <a:latin typeface="+mn-lt"/>
          <a:ea typeface="+mn-ea"/>
          <a:cs typeface="+mn-cs"/>
        </a:defRPr>
      </a:lvl3pPr>
      <a:lvl4pPr marL="1827657" algn="l" defTabSz="1218438" rtl="0" eaLnBrk="1" latinLnBrk="1" hangingPunct="1">
        <a:defRPr sz="2398" kern="1200">
          <a:solidFill>
            <a:schemeClr val="tx1"/>
          </a:solidFill>
          <a:latin typeface="+mn-lt"/>
          <a:ea typeface="+mn-ea"/>
          <a:cs typeface="+mn-cs"/>
        </a:defRPr>
      </a:lvl4pPr>
      <a:lvl5pPr marL="2436876" algn="l" defTabSz="1218438" rtl="0" eaLnBrk="1" latinLnBrk="1" hangingPunct="1">
        <a:defRPr sz="2398" kern="1200">
          <a:solidFill>
            <a:schemeClr val="tx1"/>
          </a:solidFill>
          <a:latin typeface="+mn-lt"/>
          <a:ea typeface="+mn-ea"/>
          <a:cs typeface="+mn-cs"/>
        </a:defRPr>
      </a:lvl5pPr>
      <a:lvl6pPr marL="3046096" algn="l" defTabSz="1218438" rtl="0" eaLnBrk="1" latinLnBrk="1" hangingPunct="1">
        <a:defRPr sz="2398" kern="1200">
          <a:solidFill>
            <a:schemeClr val="tx1"/>
          </a:solidFill>
          <a:latin typeface="+mn-lt"/>
          <a:ea typeface="+mn-ea"/>
          <a:cs typeface="+mn-cs"/>
        </a:defRPr>
      </a:lvl6pPr>
      <a:lvl7pPr marL="3655315" algn="l" defTabSz="1218438" rtl="0" eaLnBrk="1" latinLnBrk="1" hangingPunct="1">
        <a:defRPr sz="2398" kern="1200">
          <a:solidFill>
            <a:schemeClr val="tx1"/>
          </a:solidFill>
          <a:latin typeface="+mn-lt"/>
          <a:ea typeface="+mn-ea"/>
          <a:cs typeface="+mn-cs"/>
        </a:defRPr>
      </a:lvl7pPr>
      <a:lvl8pPr marL="4264533" algn="l" defTabSz="1218438" rtl="0" eaLnBrk="1" latinLnBrk="1" hangingPunct="1">
        <a:defRPr sz="2398" kern="1200">
          <a:solidFill>
            <a:schemeClr val="tx1"/>
          </a:solidFill>
          <a:latin typeface="+mn-lt"/>
          <a:ea typeface="+mn-ea"/>
          <a:cs typeface="+mn-cs"/>
        </a:defRPr>
      </a:lvl8pPr>
      <a:lvl9pPr marL="4873752" algn="l" defTabSz="1218438" rtl="0" eaLnBrk="1" latinLnBrk="1" hangingPunct="1">
        <a:defRPr sz="2398"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160" userDrawn="1">
          <p15:clr>
            <a:srgbClr val="F26B43"/>
          </p15:clr>
        </p15:guide>
        <p15:guide id="4" pos="184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E5C8E18-FD91-4D75-8065-D52E1EC6AD1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3" name="Text Placeholder 2"/>
          <p:cNvSpPr>
            <a:spLocks noGrp="1"/>
          </p:cNvSpPr>
          <p:nvPr>
            <p:ph type="body" idx="1"/>
          </p:nvPr>
        </p:nvSpPr>
        <p:spPr>
          <a:xfrm>
            <a:off x="609441" y="1600204"/>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441" y="6356354"/>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5373AC-9AA7-423B-BA00-BA1C74164DBD}" type="datetime1">
              <a:rPr lang="en-US" smtClean="0"/>
              <a:pPr/>
              <a:t>29-Mar-21</a:t>
            </a:fld>
            <a:endParaRPr lang="en-US" dirty="0"/>
          </a:p>
        </p:txBody>
      </p:sp>
      <p:sp>
        <p:nvSpPr>
          <p:cNvPr id="5" name="Footer Placeholder 4"/>
          <p:cNvSpPr>
            <a:spLocks noGrp="1"/>
          </p:cNvSpPr>
          <p:nvPr>
            <p:ph type="ftr" sz="quarter" idx="3"/>
          </p:nvPr>
        </p:nvSpPr>
        <p:spPr>
          <a:xfrm>
            <a:off x="4164515" y="6356354"/>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5325" y="6356354"/>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14DD1E-5D91-48A3-AD6D-45FBA980D106}" type="slidenum">
              <a:rPr lang="en-US" smtClean="0"/>
              <a:pPr/>
              <a:t>‹#›</a:t>
            </a:fld>
            <a:endParaRPr lang="en-US" dirty="0"/>
          </a:p>
        </p:txBody>
      </p:sp>
      <p:sp>
        <p:nvSpPr>
          <p:cNvPr id="7" name="Title Placeholder 1">
            <a:extLst>
              <a:ext uri="{FF2B5EF4-FFF2-40B4-BE49-F238E27FC236}">
                <a16:creationId xmlns:a16="http://schemas.microsoft.com/office/drawing/2014/main" id="{C8FBC8A9-B1E7-4609-986F-DAC223BD7D27}"/>
              </a:ext>
            </a:extLst>
          </p:cNvPr>
          <p:cNvSpPr>
            <a:spLocks noGrp="1"/>
          </p:cNvSpPr>
          <p:nvPr>
            <p:ph type="title"/>
          </p:nvPr>
        </p:nvSpPr>
        <p:spPr>
          <a:xfrm>
            <a:off x="2830012" y="136523"/>
            <a:ext cx="8749372" cy="1014601"/>
          </a:xfrm>
          <a:prstGeom prst="rect">
            <a:avLst/>
          </a:prstGeom>
        </p:spPr>
        <p:txBody>
          <a:bodyPr vert="horz" lIns="108000" tIns="36000" rIns="108000" bIns="36000" rtlCol="0" anchor="ctr" anchorCtr="0">
            <a:normAutofit/>
          </a:bodyPr>
          <a:lstStyle/>
          <a:p>
            <a:r>
              <a:rPr lang="en-US"/>
              <a:t>Click to edit Master title style</a:t>
            </a:r>
            <a:endParaRPr dirty="0"/>
          </a:p>
        </p:txBody>
      </p:sp>
      <p:pic>
        <p:nvPicPr>
          <p:cNvPr id="9" name="Picture 2" descr="Đại học Greenwich (Việt Nam) - Tổ chức Giáo dục FPT">
            <a:extLst>
              <a:ext uri="{FF2B5EF4-FFF2-40B4-BE49-F238E27FC236}">
                <a16:creationId xmlns:a16="http://schemas.microsoft.com/office/drawing/2014/main" id="{CD0CA992-A41A-46D5-9DCD-2813369FB555}"/>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0236043" y="100750"/>
            <a:ext cx="1756067" cy="882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222258"/>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726" r:id="rId10"/>
    <p:sldLayoutId id="2147483728" r:id="rId11"/>
  </p:sldLayoutIdLst>
  <p:hf hdr="0" ftr="0" dt="0"/>
  <p:txStyles>
    <p:titleStyle>
      <a:lvl1pPr algn="l" defTabSz="457063" rtl="0" eaLnBrk="1" latinLnBrk="0" hangingPunct="1">
        <a:spcBef>
          <a:spcPct val="0"/>
        </a:spcBef>
        <a:buNone/>
        <a:defRPr sz="2799" kern="1200">
          <a:solidFill>
            <a:srgbClr val="2E3791"/>
          </a:solidFill>
          <a:latin typeface="+mj-lt"/>
          <a:ea typeface="+mj-ea"/>
          <a:cs typeface="+mj-cs"/>
        </a:defRPr>
      </a:lvl1pPr>
    </p:titleStyle>
    <p:bodyStyle>
      <a:lvl1pPr marL="342797" indent="-342797" algn="l" defTabSz="457063" rtl="0" eaLnBrk="1" latinLnBrk="0" hangingPunct="1">
        <a:spcBef>
          <a:spcPct val="20000"/>
        </a:spcBef>
        <a:buFont typeface="Arial"/>
        <a:buChar char="•"/>
        <a:defRPr sz="3199" kern="1200">
          <a:solidFill>
            <a:srgbClr val="2E3791"/>
          </a:solidFill>
          <a:latin typeface="+mn-lt"/>
          <a:ea typeface="+mn-ea"/>
          <a:cs typeface="+mn-cs"/>
        </a:defRPr>
      </a:lvl1pPr>
      <a:lvl2pPr marL="742727" indent="-285664" algn="l" defTabSz="457063" rtl="0" eaLnBrk="1" latinLnBrk="0" hangingPunct="1">
        <a:spcBef>
          <a:spcPct val="20000"/>
        </a:spcBef>
        <a:buFont typeface="Arial"/>
        <a:buChar char="–"/>
        <a:defRPr sz="2799" kern="1200">
          <a:solidFill>
            <a:srgbClr val="2E3791"/>
          </a:solidFill>
          <a:latin typeface="+mn-lt"/>
          <a:ea typeface="+mn-ea"/>
          <a:cs typeface="+mn-cs"/>
        </a:defRPr>
      </a:lvl2pPr>
      <a:lvl3pPr marL="1142657" indent="-228531" algn="l" defTabSz="457063" rtl="0" eaLnBrk="1" latinLnBrk="0" hangingPunct="1">
        <a:spcBef>
          <a:spcPct val="20000"/>
        </a:spcBef>
        <a:buFont typeface="Arial"/>
        <a:buChar char="•"/>
        <a:defRPr sz="2399" kern="1200">
          <a:solidFill>
            <a:srgbClr val="2E3791"/>
          </a:solidFill>
          <a:latin typeface="+mn-lt"/>
          <a:ea typeface="+mn-ea"/>
          <a:cs typeface="+mn-cs"/>
        </a:defRPr>
      </a:lvl3pPr>
      <a:lvl4pPr marL="1599720" indent="-228531" algn="l" defTabSz="457063" rtl="0" eaLnBrk="1" latinLnBrk="0" hangingPunct="1">
        <a:spcBef>
          <a:spcPct val="20000"/>
        </a:spcBef>
        <a:buFont typeface="Arial"/>
        <a:buChar char="–"/>
        <a:defRPr sz="1999" kern="1200">
          <a:solidFill>
            <a:srgbClr val="2E3791"/>
          </a:solidFill>
          <a:latin typeface="+mn-lt"/>
          <a:ea typeface="+mn-ea"/>
          <a:cs typeface="+mn-cs"/>
        </a:defRPr>
      </a:lvl4pPr>
      <a:lvl5pPr marL="2056783" indent="-228531" algn="l" defTabSz="457063" rtl="0" eaLnBrk="1" latinLnBrk="0" hangingPunct="1">
        <a:spcBef>
          <a:spcPct val="20000"/>
        </a:spcBef>
        <a:buFont typeface="Arial"/>
        <a:buChar char="»"/>
        <a:defRPr sz="1999" kern="1200">
          <a:solidFill>
            <a:srgbClr val="2E3791"/>
          </a:solidFill>
          <a:latin typeface="+mn-lt"/>
          <a:ea typeface="+mn-ea"/>
          <a:cs typeface="+mn-cs"/>
        </a:defRPr>
      </a:lvl5pPr>
      <a:lvl6pPr marL="2513846" indent="-228531" algn="l" defTabSz="457063" rtl="0" eaLnBrk="1" latinLnBrk="0" hangingPunct="1">
        <a:spcBef>
          <a:spcPct val="20000"/>
        </a:spcBef>
        <a:buFont typeface="Arial"/>
        <a:buChar char="•"/>
        <a:defRPr sz="1999" kern="1200">
          <a:solidFill>
            <a:schemeClr val="tx1"/>
          </a:solidFill>
          <a:latin typeface="+mn-lt"/>
          <a:ea typeface="+mn-ea"/>
          <a:cs typeface="+mn-cs"/>
        </a:defRPr>
      </a:lvl6pPr>
      <a:lvl7pPr marL="2970908" indent="-228531" algn="l" defTabSz="457063" rtl="0" eaLnBrk="1" latinLnBrk="0" hangingPunct="1">
        <a:spcBef>
          <a:spcPct val="20000"/>
        </a:spcBef>
        <a:buFont typeface="Arial"/>
        <a:buChar char="•"/>
        <a:defRPr sz="1999" kern="1200">
          <a:solidFill>
            <a:schemeClr val="tx1"/>
          </a:solidFill>
          <a:latin typeface="+mn-lt"/>
          <a:ea typeface="+mn-ea"/>
          <a:cs typeface="+mn-cs"/>
        </a:defRPr>
      </a:lvl7pPr>
      <a:lvl8pPr marL="3427971" indent="-228531" algn="l" defTabSz="457063" rtl="0" eaLnBrk="1" latinLnBrk="0" hangingPunct="1">
        <a:spcBef>
          <a:spcPct val="20000"/>
        </a:spcBef>
        <a:buFont typeface="Arial"/>
        <a:buChar char="•"/>
        <a:defRPr sz="1999" kern="1200">
          <a:solidFill>
            <a:schemeClr val="tx1"/>
          </a:solidFill>
          <a:latin typeface="+mn-lt"/>
          <a:ea typeface="+mn-ea"/>
          <a:cs typeface="+mn-cs"/>
        </a:defRPr>
      </a:lvl8pPr>
      <a:lvl9pPr marL="3885034" indent="-228531" algn="l" defTabSz="457063" rtl="0" eaLnBrk="1" latinLnBrk="0" hangingPunct="1">
        <a:spcBef>
          <a:spcPct val="20000"/>
        </a:spcBef>
        <a:buFont typeface="Arial"/>
        <a:buChar char="•"/>
        <a:defRPr sz="1999" kern="1200">
          <a:solidFill>
            <a:schemeClr val="tx1"/>
          </a:solidFill>
          <a:latin typeface="+mn-lt"/>
          <a:ea typeface="+mn-ea"/>
          <a:cs typeface="+mn-cs"/>
        </a:defRPr>
      </a:lvl9pPr>
    </p:bodyStyle>
    <p:otherStyle>
      <a:defPPr>
        <a:defRPr lang="en-US"/>
      </a:defPPr>
      <a:lvl1pPr marL="0" algn="l" defTabSz="457063" rtl="0" eaLnBrk="1" latinLnBrk="0" hangingPunct="1">
        <a:defRPr sz="1799" kern="1200">
          <a:solidFill>
            <a:schemeClr val="tx1"/>
          </a:solidFill>
          <a:latin typeface="+mn-lt"/>
          <a:ea typeface="+mn-ea"/>
          <a:cs typeface="+mn-cs"/>
        </a:defRPr>
      </a:lvl1pPr>
      <a:lvl2pPr marL="457063" algn="l" defTabSz="457063" rtl="0" eaLnBrk="1" latinLnBrk="0" hangingPunct="1">
        <a:defRPr sz="1799" kern="1200">
          <a:solidFill>
            <a:schemeClr val="tx1"/>
          </a:solidFill>
          <a:latin typeface="+mn-lt"/>
          <a:ea typeface="+mn-ea"/>
          <a:cs typeface="+mn-cs"/>
        </a:defRPr>
      </a:lvl2pPr>
      <a:lvl3pPr marL="914126" algn="l" defTabSz="457063" rtl="0" eaLnBrk="1" latinLnBrk="0" hangingPunct="1">
        <a:defRPr sz="1799" kern="1200">
          <a:solidFill>
            <a:schemeClr val="tx1"/>
          </a:solidFill>
          <a:latin typeface="+mn-lt"/>
          <a:ea typeface="+mn-ea"/>
          <a:cs typeface="+mn-cs"/>
        </a:defRPr>
      </a:lvl3pPr>
      <a:lvl4pPr marL="1371189" algn="l" defTabSz="457063" rtl="0" eaLnBrk="1" latinLnBrk="0" hangingPunct="1">
        <a:defRPr sz="1799" kern="1200">
          <a:solidFill>
            <a:schemeClr val="tx1"/>
          </a:solidFill>
          <a:latin typeface="+mn-lt"/>
          <a:ea typeface="+mn-ea"/>
          <a:cs typeface="+mn-cs"/>
        </a:defRPr>
      </a:lvl4pPr>
      <a:lvl5pPr marL="1828251" algn="l" defTabSz="457063" rtl="0" eaLnBrk="1" latinLnBrk="0" hangingPunct="1">
        <a:defRPr sz="1799" kern="1200">
          <a:solidFill>
            <a:schemeClr val="tx1"/>
          </a:solidFill>
          <a:latin typeface="+mn-lt"/>
          <a:ea typeface="+mn-ea"/>
          <a:cs typeface="+mn-cs"/>
        </a:defRPr>
      </a:lvl5pPr>
      <a:lvl6pPr marL="2285314" algn="l" defTabSz="457063" rtl="0" eaLnBrk="1" latinLnBrk="0" hangingPunct="1">
        <a:defRPr sz="1799" kern="1200">
          <a:solidFill>
            <a:schemeClr val="tx1"/>
          </a:solidFill>
          <a:latin typeface="+mn-lt"/>
          <a:ea typeface="+mn-ea"/>
          <a:cs typeface="+mn-cs"/>
        </a:defRPr>
      </a:lvl6pPr>
      <a:lvl7pPr marL="2742377" algn="l" defTabSz="457063" rtl="0" eaLnBrk="1" latinLnBrk="0" hangingPunct="1">
        <a:defRPr sz="1799" kern="1200">
          <a:solidFill>
            <a:schemeClr val="tx1"/>
          </a:solidFill>
          <a:latin typeface="+mn-lt"/>
          <a:ea typeface="+mn-ea"/>
          <a:cs typeface="+mn-cs"/>
        </a:defRPr>
      </a:lvl7pPr>
      <a:lvl8pPr marL="3199440" algn="l" defTabSz="457063" rtl="0" eaLnBrk="1" latinLnBrk="0" hangingPunct="1">
        <a:defRPr sz="1799" kern="1200">
          <a:solidFill>
            <a:schemeClr val="tx1"/>
          </a:solidFill>
          <a:latin typeface="+mn-lt"/>
          <a:ea typeface="+mn-ea"/>
          <a:cs typeface="+mn-cs"/>
        </a:defRPr>
      </a:lvl8pPr>
      <a:lvl9pPr marL="3656503" algn="l" defTabSz="457063"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1843"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18.xml"/></Relationships>
</file>

<file path=ppt/slides/_rels/slide53.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18.xml"/></Relationships>
</file>

<file path=ppt/slides/_rels/slide54.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36.png"/></Relationships>
</file>

<file path=ppt/slides/_rels/slide59.xml.rels><?xml version="1.0" encoding="UTF-8" standalone="yes"?>
<Relationships xmlns="http://schemas.openxmlformats.org/package/2006/relationships"><Relationship Id="rId3" Type="http://schemas.openxmlformats.org/officeDocument/2006/relationships/image" Target="../media/image37.gif"/><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3.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64.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18.xml"/></Relationships>
</file>

<file path=ppt/slides/_rels/slide65.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18.xml"/></Relationships>
</file>

<file path=ppt/slides/_rels/slide66.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slideLayout" Target="../slideLayouts/slideLayout18.xml"/><Relationship Id="rId5" Type="http://schemas.openxmlformats.org/officeDocument/2006/relationships/image" Target="../media/image44.emf"/><Relationship Id="rId4" Type="http://schemas.openxmlformats.org/officeDocument/2006/relationships/image" Target="../media/image43.emf"/></Relationships>
</file>

<file path=ppt/slides/_rels/slide67.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18.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8.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1.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package" Target="../embeddings/Microsoft_Word_Document.docx"/><Relationship Id="rId1" Type="http://schemas.openxmlformats.org/officeDocument/2006/relationships/slideLayout" Target="../slideLayouts/slideLayout1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3.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package" Target="../embeddings/Microsoft_Word_Document1.docx"/><Relationship Id="rId1" Type="http://schemas.openxmlformats.org/officeDocument/2006/relationships/slideLayout" Target="../slideLayouts/slideLayout18.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6.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18.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8.xml"/></Relationships>
</file>

<file path=ppt/slides/_rels/slide7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8.xml"/></Relationships>
</file>

<file path=ppt/slides/_rels/slide81.xml.rels><?xml version="1.0" encoding="UTF-8" standalone="yes"?>
<Relationships xmlns="http://schemas.openxmlformats.org/package/2006/relationships"><Relationship Id="rId8" Type="http://schemas.openxmlformats.org/officeDocument/2006/relationships/image" Target="../media/image58.png"/><Relationship Id="rId13" Type="http://schemas.openxmlformats.org/officeDocument/2006/relationships/image" Target="../media/image63.png"/><Relationship Id="rId3" Type="http://schemas.openxmlformats.org/officeDocument/2006/relationships/image" Target="../media/image53.png"/><Relationship Id="rId7" Type="http://schemas.openxmlformats.org/officeDocument/2006/relationships/image" Target="../media/image57.png"/><Relationship Id="rId12" Type="http://schemas.openxmlformats.org/officeDocument/2006/relationships/image" Target="../media/image62.png"/><Relationship Id="rId2" Type="http://schemas.openxmlformats.org/officeDocument/2006/relationships/image" Target="../media/image52.png"/><Relationship Id="rId16" Type="http://schemas.openxmlformats.org/officeDocument/2006/relationships/image" Target="../media/image66.jpeg"/><Relationship Id="rId1" Type="http://schemas.openxmlformats.org/officeDocument/2006/relationships/slideLayout" Target="../slideLayouts/slideLayout18.xml"/><Relationship Id="rId6" Type="http://schemas.openxmlformats.org/officeDocument/2006/relationships/image" Target="../media/image56.png"/><Relationship Id="rId11" Type="http://schemas.openxmlformats.org/officeDocument/2006/relationships/image" Target="../media/image61.png"/><Relationship Id="rId5" Type="http://schemas.openxmlformats.org/officeDocument/2006/relationships/image" Target="../media/image55.png"/><Relationship Id="rId15" Type="http://schemas.openxmlformats.org/officeDocument/2006/relationships/image" Target="../media/image65.png"/><Relationship Id="rId10" Type="http://schemas.openxmlformats.org/officeDocument/2006/relationships/image" Target="../media/image60.png"/><Relationship Id="rId4" Type="http://schemas.openxmlformats.org/officeDocument/2006/relationships/image" Target="../media/image54.png"/><Relationship Id="rId9" Type="http://schemas.openxmlformats.org/officeDocument/2006/relationships/image" Target="../media/image59.png"/><Relationship Id="rId14" Type="http://schemas.openxmlformats.org/officeDocument/2006/relationships/image" Target="../media/image64.png"/></Relationships>
</file>

<file path=ppt/slides/_rels/slide82.xml.rels><?xml version="1.0" encoding="UTF-8" standalone="yes"?>
<Relationships xmlns="http://schemas.openxmlformats.org/package/2006/relationships"><Relationship Id="rId2" Type="http://schemas.openxmlformats.org/officeDocument/2006/relationships/image" Target="../media/image67.jpeg"/><Relationship Id="rId1" Type="http://schemas.openxmlformats.org/officeDocument/2006/relationships/slideLayout" Target="../slideLayouts/slideLayout18.xml"/></Relationships>
</file>

<file path=ppt/slides/_rels/slide83.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18.xml"/><Relationship Id="rId5" Type="http://schemas.openxmlformats.org/officeDocument/2006/relationships/image" Target="../media/image71.png"/><Relationship Id="rId4" Type="http://schemas.openxmlformats.org/officeDocument/2006/relationships/image" Target="../media/image70.jpeg"/></Relationships>
</file>

<file path=ppt/slides/_rels/slide84.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18.xml"/><Relationship Id="rId6" Type="http://schemas.openxmlformats.org/officeDocument/2006/relationships/image" Target="../media/image76.jpeg"/><Relationship Id="rId5" Type="http://schemas.openxmlformats.org/officeDocument/2006/relationships/image" Target="../media/image75.png"/><Relationship Id="rId4" Type="http://schemas.openxmlformats.org/officeDocument/2006/relationships/image" Target="../media/image7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nb-NO" sz="4799" dirty="0"/>
              <a:t>How the web works?</a:t>
            </a:r>
            <a:endParaRPr lang="en-US" sz="4799" dirty="0"/>
          </a:p>
        </p:txBody>
      </p:sp>
      <p:sp>
        <p:nvSpPr>
          <p:cNvPr id="4" name="Subtitle 3">
            <a:extLst>
              <a:ext uri="{FF2B5EF4-FFF2-40B4-BE49-F238E27FC236}">
                <a16:creationId xmlns:a16="http://schemas.microsoft.com/office/drawing/2014/main" id="{B4ADAE8F-C531-4BCC-BFF3-E0A25FFB5E07}"/>
              </a:ext>
            </a:extLst>
          </p:cNvPr>
          <p:cNvSpPr>
            <a:spLocks noGrp="1"/>
          </p:cNvSpPr>
          <p:nvPr>
            <p:ph type="subTitle" idx="1"/>
          </p:nvPr>
        </p:nvSpPr>
        <p:spPr/>
        <p:txBody>
          <a:bodyPr/>
          <a:lstStyle/>
          <a:p>
            <a:r>
              <a:rPr lang="en-US" dirty="0"/>
              <a:t>Some basic concepts you need to know</a:t>
            </a:r>
          </a:p>
        </p:txBody>
      </p:sp>
    </p:spTree>
    <p:extLst>
      <p:ext uri="{BB962C8B-B14F-4D97-AF65-F5344CB8AC3E}">
        <p14:creationId xmlns:p14="http://schemas.microsoft.com/office/powerpoint/2010/main" val="2195394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4812601007.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41612" y="1151124"/>
            <a:ext cx="6705600" cy="4950863"/>
          </a:xfrm>
        </p:spPr>
      </p:pic>
      <p:sp>
        <p:nvSpPr>
          <p:cNvPr id="2" name="Title 1"/>
          <p:cNvSpPr>
            <a:spLocks noGrp="1"/>
          </p:cNvSpPr>
          <p:nvPr>
            <p:ph type="title"/>
          </p:nvPr>
        </p:nvSpPr>
        <p:spPr/>
        <p:txBody>
          <a:bodyPr/>
          <a:lstStyle/>
          <a:p>
            <a:r>
              <a:rPr lang="en-US" dirty="0"/>
              <a:t>Definitions and History</a:t>
            </a:r>
          </a:p>
        </p:txBody>
      </p:sp>
    </p:spTree>
    <p:extLst>
      <p:ext uri="{BB962C8B-B14F-4D97-AF65-F5344CB8AC3E}">
        <p14:creationId xmlns:p14="http://schemas.microsoft.com/office/powerpoint/2010/main" val="1328229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4812601008.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27312" y="1151124"/>
            <a:ext cx="6934200" cy="4924020"/>
          </a:xfrm>
        </p:spPr>
      </p:pic>
      <p:sp>
        <p:nvSpPr>
          <p:cNvPr id="2" name="Title 1"/>
          <p:cNvSpPr>
            <a:spLocks noGrp="1"/>
          </p:cNvSpPr>
          <p:nvPr>
            <p:ph type="title"/>
          </p:nvPr>
        </p:nvSpPr>
        <p:spPr/>
        <p:txBody>
          <a:bodyPr/>
          <a:lstStyle/>
          <a:p>
            <a:r>
              <a:rPr lang="en-US" dirty="0"/>
              <a:t>Definitions and History</a:t>
            </a:r>
          </a:p>
        </p:txBody>
      </p:sp>
    </p:spTree>
    <p:extLst>
      <p:ext uri="{BB962C8B-B14F-4D97-AF65-F5344CB8AC3E}">
        <p14:creationId xmlns:p14="http://schemas.microsoft.com/office/powerpoint/2010/main" val="607533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4812601009.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42912" y="990600"/>
            <a:ext cx="7303000" cy="5355533"/>
          </a:xfrm>
        </p:spPr>
      </p:pic>
      <p:sp>
        <p:nvSpPr>
          <p:cNvPr id="2" name="Title 1"/>
          <p:cNvSpPr>
            <a:spLocks noGrp="1"/>
          </p:cNvSpPr>
          <p:nvPr>
            <p:ph type="title"/>
          </p:nvPr>
        </p:nvSpPr>
        <p:spPr/>
        <p:txBody>
          <a:bodyPr/>
          <a:lstStyle/>
          <a:p>
            <a:r>
              <a:rPr lang="en-US" dirty="0"/>
              <a:t>Definitions and History</a:t>
            </a:r>
          </a:p>
        </p:txBody>
      </p:sp>
    </p:spTree>
    <p:extLst>
      <p:ext uri="{BB962C8B-B14F-4D97-AF65-F5344CB8AC3E}">
        <p14:creationId xmlns:p14="http://schemas.microsoft.com/office/powerpoint/2010/main" val="951165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F3819-D831-43A4-9724-5022ABE9FADB}"/>
              </a:ext>
            </a:extLst>
          </p:cNvPr>
          <p:cNvSpPr>
            <a:spLocks noGrp="1"/>
          </p:cNvSpPr>
          <p:nvPr>
            <p:ph type="title"/>
          </p:nvPr>
        </p:nvSpPr>
        <p:spPr/>
        <p:txBody>
          <a:bodyPr/>
          <a:lstStyle/>
          <a:p>
            <a:r>
              <a:rPr lang="en-US" dirty="0"/>
              <a:t>The Client-Server Model</a:t>
            </a:r>
            <a:br>
              <a:rPr lang="en-US" dirty="0"/>
            </a:br>
            <a:endParaRPr lang="en-US" dirty="0"/>
          </a:p>
        </p:txBody>
      </p:sp>
      <p:sp>
        <p:nvSpPr>
          <p:cNvPr id="3" name="Text Placeholder 2">
            <a:extLst>
              <a:ext uri="{FF2B5EF4-FFF2-40B4-BE49-F238E27FC236}">
                <a16:creationId xmlns:a16="http://schemas.microsoft.com/office/drawing/2014/main" id="{7B437073-E4BD-4248-8D43-8AEA5D1E83B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197882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r>
              <a:rPr lang="en-US" dirty="0"/>
              <a:t>The Peer-to-Peer Alternative</a:t>
            </a:r>
          </a:p>
        </p:txBody>
      </p:sp>
      <p:sp>
        <p:nvSpPr>
          <p:cNvPr id="2" name="Title 1"/>
          <p:cNvSpPr>
            <a:spLocks noGrp="1"/>
          </p:cNvSpPr>
          <p:nvPr>
            <p:ph type="title"/>
          </p:nvPr>
        </p:nvSpPr>
        <p:spPr/>
        <p:txBody>
          <a:bodyPr>
            <a:normAutofit/>
          </a:bodyPr>
          <a:lstStyle/>
          <a:p>
            <a:r>
              <a:rPr lang="en-US" b="1" dirty="0"/>
              <a:t>The Client-Server Model </a:t>
            </a:r>
            <a:endParaRPr lang="en-US" dirty="0"/>
          </a:p>
        </p:txBody>
      </p:sp>
      <p:pic>
        <p:nvPicPr>
          <p:cNvPr id="5" name="Picture 4" descr="4812601010.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7490" y="2208763"/>
            <a:ext cx="5453844" cy="3879304"/>
          </a:xfrm>
          <a:prstGeom prst="rect">
            <a:avLst/>
          </a:prstGeom>
        </p:spPr>
      </p:pic>
    </p:spTree>
    <p:extLst>
      <p:ext uri="{BB962C8B-B14F-4D97-AF65-F5344CB8AC3E}">
        <p14:creationId xmlns:p14="http://schemas.microsoft.com/office/powerpoint/2010/main" val="11168792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441" y="1371600"/>
            <a:ext cx="10969943" cy="4525963"/>
          </a:xfrm>
        </p:spPr>
        <p:txBody>
          <a:bodyPr>
            <a:normAutofit/>
          </a:bodyPr>
          <a:lstStyle/>
          <a:p>
            <a:r>
              <a:rPr lang="en-US" dirty="0"/>
              <a:t> The Request-Response Loop</a:t>
            </a:r>
          </a:p>
        </p:txBody>
      </p:sp>
      <p:sp>
        <p:nvSpPr>
          <p:cNvPr id="2" name="Title 1"/>
          <p:cNvSpPr>
            <a:spLocks noGrp="1"/>
          </p:cNvSpPr>
          <p:nvPr>
            <p:ph type="title"/>
          </p:nvPr>
        </p:nvSpPr>
        <p:spPr/>
        <p:txBody>
          <a:bodyPr>
            <a:normAutofit/>
          </a:bodyPr>
          <a:lstStyle/>
          <a:p>
            <a:r>
              <a:rPr lang="en-US" b="1" dirty="0"/>
              <a:t>The Client-Server Model </a:t>
            </a:r>
            <a:endParaRPr lang="en-US" dirty="0"/>
          </a:p>
        </p:txBody>
      </p:sp>
      <p:pic>
        <p:nvPicPr>
          <p:cNvPr id="6" name="Content Placeholder 4" descr="4812601011.eps">
            <a:extLst>
              <a:ext uri="{FF2B5EF4-FFF2-40B4-BE49-F238E27FC236}">
                <a16:creationId xmlns:a16="http://schemas.microsoft.com/office/drawing/2014/main" id="{2D694A4E-ECE6-4CA4-AA36-C78360AFC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0812" y="2060144"/>
            <a:ext cx="4241292" cy="4112056"/>
          </a:xfrm>
          <a:prstGeom prst="rect">
            <a:avLst/>
          </a:prstGeom>
        </p:spPr>
      </p:pic>
    </p:spTree>
    <p:extLst>
      <p:ext uri="{BB962C8B-B14F-4D97-AF65-F5344CB8AC3E}">
        <p14:creationId xmlns:p14="http://schemas.microsoft.com/office/powerpoint/2010/main" val="42561440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342900" indent="-342900">
              <a:buFont typeface="Arial"/>
              <a:buChar char="•"/>
            </a:pPr>
            <a:r>
              <a:rPr lang="en-US" dirty="0"/>
              <a:t>Web Servers</a:t>
            </a:r>
          </a:p>
          <a:p>
            <a:pPr marL="342900" indent="-342900">
              <a:buFont typeface="Arial"/>
              <a:buChar char="•"/>
            </a:pPr>
            <a:r>
              <a:rPr lang="en-US" dirty="0"/>
              <a:t>Application Servers</a:t>
            </a:r>
          </a:p>
          <a:p>
            <a:pPr marL="342900" indent="-342900">
              <a:buFont typeface="Arial"/>
              <a:buChar char="•"/>
            </a:pPr>
            <a:r>
              <a:rPr lang="en-US" dirty="0"/>
              <a:t>Database Servers</a:t>
            </a:r>
          </a:p>
          <a:p>
            <a:pPr marL="342900" indent="-342900">
              <a:buFont typeface="Arial"/>
              <a:buChar char="•"/>
            </a:pPr>
            <a:r>
              <a:rPr lang="en-US" dirty="0"/>
              <a:t>Mail Servers</a:t>
            </a:r>
          </a:p>
          <a:p>
            <a:pPr marL="342900" indent="-342900">
              <a:buFont typeface="Arial"/>
              <a:buChar char="•"/>
            </a:pPr>
            <a:r>
              <a:rPr lang="en-US" dirty="0"/>
              <a:t>Media Servers</a:t>
            </a:r>
          </a:p>
          <a:p>
            <a:pPr marL="342900" indent="-342900">
              <a:buFont typeface="Arial"/>
              <a:buChar char="•"/>
            </a:pPr>
            <a:r>
              <a:rPr lang="en-US" dirty="0"/>
              <a:t>Authentication Servers</a:t>
            </a:r>
          </a:p>
          <a:p>
            <a:pPr marL="342900" indent="-342900">
              <a:buFont typeface="Arial"/>
              <a:buChar char="•"/>
            </a:pPr>
            <a:r>
              <a:rPr lang="mr-IN" dirty="0"/>
              <a:t>…</a:t>
            </a:r>
            <a:endParaRPr lang="en-US" dirty="0"/>
          </a:p>
        </p:txBody>
      </p:sp>
      <p:sp>
        <p:nvSpPr>
          <p:cNvPr id="2" name="Title 1"/>
          <p:cNvSpPr>
            <a:spLocks noGrp="1"/>
          </p:cNvSpPr>
          <p:nvPr>
            <p:ph type="title"/>
          </p:nvPr>
        </p:nvSpPr>
        <p:spPr/>
        <p:txBody>
          <a:bodyPr>
            <a:normAutofit/>
          </a:bodyPr>
          <a:lstStyle/>
          <a:p>
            <a:r>
              <a:rPr lang="en-US" b="1" dirty="0"/>
              <a:t>The Client-Server Model </a:t>
            </a:r>
            <a:endParaRPr lang="en-US" dirty="0"/>
          </a:p>
        </p:txBody>
      </p:sp>
      <p:sp>
        <p:nvSpPr>
          <p:cNvPr id="4" name="Content Placeholder 3"/>
          <p:cNvSpPr>
            <a:spLocks noGrp="1"/>
          </p:cNvSpPr>
          <p:nvPr>
            <p:ph sz="quarter" idx="4294967295"/>
          </p:nvPr>
        </p:nvSpPr>
        <p:spPr>
          <a:xfrm>
            <a:off x="0" y="838200"/>
            <a:ext cx="8836025" cy="304800"/>
          </a:xfrm>
        </p:spPr>
        <p:txBody>
          <a:bodyPr>
            <a:normAutofit fontScale="47500" lnSpcReduction="20000"/>
          </a:bodyPr>
          <a:lstStyle/>
          <a:p>
            <a:r>
              <a:rPr lang="en-US" dirty="0"/>
              <a:t> Server Types</a:t>
            </a:r>
          </a:p>
        </p:txBody>
      </p:sp>
      <p:pic>
        <p:nvPicPr>
          <p:cNvPr id="5" name="Picture 4" descr="4812601012.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1012" y="1375048"/>
            <a:ext cx="6331004" cy="4107904"/>
          </a:xfrm>
          <a:prstGeom prst="rect">
            <a:avLst/>
          </a:prstGeom>
        </p:spPr>
      </p:pic>
    </p:spTree>
    <p:extLst>
      <p:ext uri="{BB962C8B-B14F-4D97-AF65-F5344CB8AC3E}">
        <p14:creationId xmlns:p14="http://schemas.microsoft.com/office/powerpoint/2010/main" val="14873160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4812601013.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86136" y="2438400"/>
            <a:ext cx="4416552" cy="3054096"/>
          </a:xfrm>
        </p:spPr>
      </p:pic>
      <p:sp>
        <p:nvSpPr>
          <p:cNvPr id="2" name="Title 1"/>
          <p:cNvSpPr>
            <a:spLocks noGrp="1"/>
          </p:cNvSpPr>
          <p:nvPr>
            <p:ph type="title"/>
          </p:nvPr>
        </p:nvSpPr>
        <p:spPr/>
        <p:txBody>
          <a:bodyPr>
            <a:normAutofit/>
          </a:bodyPr>
          <a:lstStyle/>
          <a:p>
            <a:r>
              <a:rPr lang="en-US" b="1" dirty="0"/>
              <a:t>The Client-Server Model </a:t>
            </a:r>
            <a:endParaRPr lang="en-US" dirty="0"/>
          </a:p>
        </p:txBody>
      </p:sp>
      <p:sp>
        <p:nvSpPr>
          <p:cNvPr id="6" name="Content Placeholder 2">
            <a:extLst>
              <a:ext uri="{FF2B5EF4-FFF2-40B4-BE49-F238E27FC236}">
                <a16:creationId xmlns:a16="http://schemas.microsoft.com/office/drawing/2014/main" id="{EB96FE6E-7C0B-4371-BD9A-C41E7027EEF0}"/>
              </a:ext>
            </a:extLst>
          </p:cNvPr>
          <p:cNvSpPr txBox="1">
            <a:spLocks/>
          </p:cNvSpPr>
          <p:nvPr/>
        </p:nvSpPr>
        <p:spPr>
          <a:xfrm>
            <a:off x="609440" y="1676400"/>
            <a:ext cx="10969943" cy="4525963"/>
          </a:xfrm>
          <a:prstGeom prst="rect">
            <a:avLst/>
          </a:prstGeom>
        </p:spPr>
        <p:txBody>
          <a:bodyPr vert="horz" lIns="91440" tIns="45720" rIns="91440" bIns="45720" rtlCol="0">
            <a:normAutofit/>
          </a:bodyPr>
          <a:lstStyle>
            <a:lvl1pPr marL="342797" indent="-342797" algn="l" defTabSz="457063" rtl="0" eaLnBrk="1" latinLnBrk="0" hangingPunct="1">
              <a:spcBef>
                <a:spcPct val="20000"/>
              </a:spcBef>
              <a:buFont typeface="Arial"/>
              <a:buChar char="•"/>
              <a:defRPr sz="3199" kern="1200" baseline="0">
                <a:solidFill>
                  <a:srgbClr val="F06E28"/>
                </a:solidFill>
                <a:latin typeface="+mn-lt"/>
                <a:ea typeface="+mn-ea"/>
                <a:cs typeface="+mn-cs"/>
              </a:defRPr>
            </a:lvl1pPr>
            <a:lvl2pPr marL="742727" indent="-285664" algn="l" defTabSz="457063" rtl="0" eaLnBrk="1" latinLnBrk="0" hangingPunct="1">
              <a:spcBef>
                <a:spcPct val="20000"/>
              </a:spcBef>
              <a:buFont typeface="Arial"/>
              <a:buChar char="–"/>
              <a:defRPr sz="2799" kern="1200">
                <a:solidFill>
                  <a:srgbClr val="2E3791"/>
                </a:solidFill>
                <a:latin typeface="+mn-lt"/>
                <a:ea typeface="+mn-ea"/>
                <a:cs typeface="+mn-cs"/>
              </a:defRPr>
            </a:lvl2pPr>
            <a:lvl3pPr marL="1142657" indent="-228531" algn="l" defTabSz="457063" rtl="0" eaLnBrk="1" latinLnBrk="0" hangingPunct="1">
              <a:spcBef>
                <a:spcPct val="20000"/>
              </a:spcBef>
              <a:buFont typeface="Arial"/>
              <a:buChar char="•"/>
              <a:defRPr sz="2399" kern="1200">
                <a:solidFill>
                  <a:srgbClr val="2E3791"/>
                </a:solidFill>
                <a:latin typeface="+mn-lt"/>
                <a:ea typeface="+mn-ea"/>
                <a:cs typeface="+mn-cs"/>
              </a:defRPr>
            </a:lvl3pPr>
            <a:lvl4pPr marL="1599720" indent="-228531" algn="l" defTabSz="457063" rtl="0" eaLnBrk="1" latinLnBrk="0" hangingPunct="1">
              <a:spcBef>
                <a:spcPct val="20000"/>
              </a:spcBef>
              <a:buFont typeface="Arial"/>
              <a:buChar char="–"/>
              <a:defRPr sz="1999" kern="1200">
                <a:solidFill>
                  <a:srgbClr val="2E3791"/>
                </a:solidFill>
                <a:latin typeface="+mn-lt"/>
                <a:ea typeface="+mn-ea"/>
                <a:cs typeface="+mn-cs"/>
              </a:defRPr>
            </a:lvl4pPr>
            <a:lvl5pPr marL="2056783" indent="-228531" algn="l" defTabSz="457063" rtl="0" eaLnBrk="1" latinLnBrk="0" hangingPunct="1">
              <a:spcBef>
                <a:spcPct val="20000"/>
              </a:spcBef>
              <a:buFont typeface="Arial"/>
              <a:buChar char="»"/>
              <a:defRPr sz="1999" kern="1200">
                <a:solidFill>
                  <a:srgbClr val="2E3791"/>
                </a:solidFill>
                <a:latin typeface="+mn-lt"/>
                <a:ea typeface="+mn-ea"/>
                <a:cs typeface="+mn-cs"/>
              </a:defRPr>
            </a:lvl5pPr>
            <a:lvl6pPr marL="2513846" indent="-228531" algn="l" defTabSz="457063" rtl="0" eaLnBrk="1" latinLnBrk="0" hangingPunct="1">
              <a:spcBef>
                <a:spcPct val="20000"/>
              </a:spcBef>
              <a:buFont typeface="Arial"/>
              <a:buChar char="•"/>
              <a:defRPr sz="1999" kern="1200">
                <a:solidFill>
                  <a:schemeClr val="tx1"/>
                </a:solidFill>
                <a:latin typeface="+mn-lt"/>
                <a:ea typeface="+mn-ea"/>
                <a:cs typeface="+mn-cs"/>
              </a:defRPr>
            </a:lvl6pPr>
            <a:lvl7pPr marL="2970908" indent="-228531" algn="l" defTabSz="457063" rtl="0" eaLnBrk="1" latinLnBrk="0" hangingPunct="1">
              <a:spcBef>
                <a:spcPct val="20000"/>
              </a:spcBef>
              <a:buFont typeface="Arial"/>
              <a:buChar char="•"/>
              <a:defRPr sz="1999" kern="1200">
                <a:solidFill>
                  <a:schemeClr val="tx1"/>
                </a:solidFill>
                <a:latin typeface="+mn-lt"/>
                <a:ea typeface="+mn-ea"/>
                <a:cs typeface="+mn-cs"/>
              </a:defRPr>
            </a:lvl7pPr>
            <a:lvl8pPr marL="3427971" indent="-228531" algn="l" defTabSz="457063" rtl="0" eaLnBrk="1" latinLnBrk="0" hangingPunct="1">
              <a:spcBef>
                <a:spcPct val="20000"/>
              </a:spcBef>
              <a:buFont typeface="Arial"/>
              <a:buChar char="•"/>
              <a:defRPr sz="1999" kern="1200">
                <a:solidFill>
                  <a:schemeClr val="tx1"/>
                </a:solidFill>
                <a:latin typeface="+mn-lt"/>
                <a:ea typeface="+mn-ea"/>
                <a:cs typeface="+mn-cs"/>
              </a:defRPr>
            </a:lvl8pPr>
            <a:lvl9pPr marL="3885034" indent="-228531" algn="l" defTabSz="457063" rtl="0" eaLnBrk="1" latinLnBrk="0" hangingPunct="1">
              <a:spcBef>
                <a:spcPct val="20000"/>
              </a:spcBef>
              <a:buFont typeface="Arial"/>
              <a:buChar char="•"/>
              <a:defRPr sz="1999" kern="1200">
                <a:solidFill>
                  <a:schemeClr val="tx1"/>
                </a:solidFill>
                <a:latin typeface="+mn-lt"/>
                <a:ea typeface="+mn-ea"/>
                <a:cs typeface="+mn-cs"/>
              </a:defRPr>
            </a:lvl9pPr>
          </a:lstStyle>
          <a:p>
            <a:r>
              <a:rPr lang="en-US" dirty="0"/>
              <a:t> Real-World Server Installations </a:t>
            </a:r>
            <a:r>
              <a:rPr lang="mr-IN" dirty="0"/>
              <a:t>–</a:t>
            </a:r>
            <a:r>
              <a:rPr lang="en-US" dirty="0"/>
              <a:t> Server Farm</a:t>
            </a:r>
          </a:p>
        </p:txBody>
      </p:sp>
    </p:spTree>
    <p:extLst>
      <p:ext uri="{BB962C8B-B14F-4D97-AF65-F5344CB8AC3E}">
        <p14:creationId xmlns:p14="http://schemas.microsoft.com/office/powerpoint/2010/main" val="6112180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The Client-Server Model </a:t>
            </a:r>
            <a:endParaRPr lang="en-US" dirty="0"/>
          </a:p>
        </p:txBody>
      </p:sp>
      <p:sp>
        <p:nvSpPr>
          <p:cNvPr id="6" name="Content Placeholder 2">
            <a:extLst>
              <a:ext uri="{FF2B5EF4-FFF2-40B4-BE49-F238E27FC236}">
                <a16:creationId xmlns:a16="http://schemas.microsoft.com/office/drawing/2014/main" id="{EB96FE6E-7C0B-4371-BD9A-C41E7027EEF0}"/>
              </a:ext>
            </a:extLst>
          </p:cNvPr>
          <p:cNvSpPr txBox="1">
            <a:spLocks/>
          </p:cNvSpPr>
          <p:nvPr/>
        </p:nvSpPr>
        <p:spPr>
          <a:xfrm>
            <a:off x="609441" y="1676400"/>
            <a:ext cx="4418172" cy="4525963"/>
          </a:xfrm>
          <a:prstGeom prst="rect">
            <a:avLst/>
          </a:prstGeom>
        </p:spPr>
        <p:txBody>
          <a:bodyPr vert="horz" lIns="91440" tIns="45720" rIns="91440" bIns="45720" rtlCol="0">
            <a:normAutofit/>
          </a:bodyPr>
          <a:lstStyle>
            <a:lvl1pPr marL="342797" indent="-342797" algn="l" defTabSz="457063" rtl="0" eaLnBrk="1" latinLnBrk="0" hangingPunct="1">
              <a:spcBef>
                <a:spcPct val="20000"/>
              </a:spcBef>
              <a:buFont typeface="Arial"/>
              <a:buChar char="•"/>
              <a:defRPr sz="3199" kern="1200" baseline="0">
                <a:solidFill>
                  <a:srgbClr val="F06E28"/>
                </a:solidFill>
                <a:latin typeface="+mn-lt"/>
                <a:ea typeface="+mn-ea"/>
                <a:cs typeface="+mn-cs"/>
              </a:defRPr>
            </a:lvl1pPr>
            <a:lvl2pPr marL="742727" indent="-285664" algn="l" defTabSz="457063" rtl="0" eaLnBrk="1" latinLnBrk="0" hangingPunct="1">
              <a:spcBef>
                <a:spcPct val="20000"/>
              </a:spcBef>
              <a:buFont typeface="Arial"/>
              <a:buChar char="–"/>
              <a:defRPr sz="2799" kern="1200">
                <a:solidFill>
                  <a:srgbClr val="2E3791"/>
                </a:solidFill>
                <a:latin typeface="+mn-lt"/>
                <a:ea typeface="+mn-ea"/>
                <a:cs typeface="+mn-cs"/>
              </a:defRPr>
            </a:lvl2pPr>
            <a:lvl3pPr marL="1142657" indent="-228531" algn="l" defTabSz="457063" rtl="0" eaLnBrk="1" latinLnBrk="0" hangingPunct="1">
              <a:spcBef>
                <a:spcPct val="20000"/>
              </a:spcBef>
              <a:buFont typeface="Arial"/>
              <a:buChar char="•"/>
              <a:defRPr sz="2399" kern="1200">
                <a:solidFill>
                  <a:srgbClr val="2E3791"/>
                </a:solidFill>
                <a:latin typeface="+mn-lt"/>
                <a:ea typeface="+mn-ea"/>
                <a:cs typeface="+mn-cs"/>
              </a:defRPr>
            </a:lvl3pPr>
            <a:lvl4pPr marL="1599720" indent="-228531" algn="l" defTabSz="457063" rtl="0" eaLnBrk="1" latinLnBrk="0" hangingPunct="1">
              <a:spcBef>
                <a:spcPct val="20000"/>
              </a:spcBef>
              <a:buFont typeface="Arial"/>
              <a:buChar char="–"/>
              <a:defRPr sz="1999" kern="1200">
                <a:solidFill>
                  <a:srgbClr val="2E3791"/>
                </a:solidFill>
                <a:latin typeface="+mn-lt"/>
                <a:ea typeface="+mn-ea"/>
                <a:cs typeface="+mn-cs"/>
              </a:defRPr>
            </a:lvl4pPr>
            <a:lvl5pPr marL="2056783" indent="-228531" algn="l" defTabSz="457063" rtl="0" eaLnBrk="1" latinLnBrk="0" hangingPunct="1">
              <a:spcBef>
                <a:spcPct val="20000"/>
              </a:spcBef>
              <a:buFont typeface="Arial"/>
              <a:buChar char="»"/>
              <a:defRPr sz="1999" kern="1200">
                <a:solidFill>
                  <a:srgbClr val="2E3791"/>
                </a:solidFill>
                <a:latin typeface="+mn-lt"/>
                <a:ea typeface="+mn-ea"/>
                <a:cs typeface="+mn-cs"/>
              </a:defRPr>
            </a:lvl5pPr>
            <a:lvl6pPr marL="2513846" indent="-228531" algn="l" defTabSz="457063" rtl="0" eaLnBrk="1" latinLnBrk="0" hangingPunct="1">
              <a:spcBef>
                <a:spcPct val="20000"/>
              </a:spcBef>
              <a:buFont typeface="Arial"/>
              <a:buChar char="•"/>
              <a:defRPr sz="1999" kern="1200">
                <a:solidFill>
                  <a:schemeClr val="tx1"/>
                </a:solidFill>
                <a:latin typeface="+mn-lt"/>
                <a:ea typeface="+mn-ea"/>
                <a:cs typeface="+mn-cs"/>
              </a:defRPr>
            </a:lvl6pPr>
            <a:lvl7pPr marL="2970908" indent="-228531" algn="l" defTabSz="457063" rtl="0" eaLnBrk="1" latinLnBrk="0" hangingPunct="1">
              <a:spcBef>
                <a:spcPct val="20000"/>
              </a:spcBef>
              <a:buFont typeface="Arial"/>
              <a:buChar char="•"/>
              <a:defRPr sz="1999" kern="1200">
                <a:solidFill>
                  <a:schemeClr val="tx1"/>
                </a:solidFill>
                <a:latin typeface="+mn-lt"/>
                <a:ea typeface="+mn-ea"/>
                <a:cs typeface="+mn-cs"/>
              </a:defRPr>
            </a:lvl7pPr>
            <a:lvl8pPr marL="3427971" indent="-228531" algn="l" defTabSz="457063" rtl="0" eaLnBrk="1" latinLnBrk="0" hangingPunct="1">
              <a:spcBef>
                <a:spcPct val="20000"/>
              </a:spcBef>
              <a:buFont typeface="Arial"/>
              <a:buChar char="•"/>
              <a:defRPr sz="1999" kern="1200">
                <a:solidFill>
                  <a:schemeClr val="tx1"/>
                </a:solidFill>
                <a:latin typeface="+mn-lt"/>
                <a:ea typeface="+mn-ea"/>
                <a:cs typeface="+mn-cs"/>
              </a:defRPr>
            </a:lvl8pPr>
            <a:lvl9pPr marL="3885034" indent="-228531" algn="l" defTabSz="457063" rtl="0" eaLnBrk="1" latinLnBrk="0" hangingPunct="1">
              <a:spcBef>
                <a:spcPct val="20000"/>
              </a:spcBef>
              <a:buFont typeface="Arial"/>
              <a:buChar char="•"/>
              <a:defRPr sz="1999" kern="1200">
                <a:solidFill>
                  <a:schemeClr val="tx1"/>
                </a:solidFill>
                <a:latin typeface="+mn-lt"/>
                <a:ea typeface="+mn-ea"/>
                <a:cs typeface="+mn-cs"/>
              </a:defRPr>
            </a:lvl9pPr>
          </a:lstStyle>
          <a:p>
            <a:r>
              <a:rPr lang="en-US" dirty="0"/>
              <a:t> Real-World Server Installations </a:t>
            </a:r>
            <a:r>
              <a:rPr lang="mr-IN" dirty="0"/>
              <a:t>–</a:t>
            </a:r>
            <a:r>
              <a:rPr lang="en-US" dirty="0"/>
              <a:t> Server Rack</a:t>
            </a:r>
          </a:p>
        </p:txBody>
      </p:sp>
      <p:pic>
        <p:nvPicPr>
          <p:cNvPr id="7" name="Content Placeholder 5" descr="4812601014.eps">
            <a:extLst>
              <a:ext uri="{FF2B5EF4-FFF2-40B4-BE49-F238E27FC236}">
                <a16:creationId xmlns:a16="http://schemas.microsoft.com/office/drawing/2014/main" id="{B3857F54-31F7-416A-87D2-455DB48268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5722" y="914400"/>
            <a:ext cx="4241090" cy="5417591"/>
          </a:xfrm>
          <a:prstGeom prst="rect">
            <a:avLst/>
          </a:prstGeom>
        </p:spPr>
      </p:pic>
    </p:spTree>
    <p:extLst>
      <p:ext uri="{BB962C8B-B14F-4D97-AF65-F5344CB8AC3E}">
        <p14:creationId xmlns:p14="http://schemas.microsoft.com/office/powerpoint/2010/main" val="10742970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The Client-Server Model </a:t>
            </a:r>
            <a:endParaRPr lang="en-US" dirty="0"/>
          </a:p>
        </p:txBody>
      </p:sp>
      <p:sp>
        <p:nvSpPr>
          <p:cNvPr id="6" name="Content Placeholder 2">
            <a:extLst>
              <a:ext uri="{FF2B5EF4-FFF2-40B4-BE49-F238E27FC236}">
                <a16:creationId xmlns:a16="http://schemas.microsoft.com/office/drawing/2014/main" id="{EB96FE6E-7C0B-4371-BD9A-C41E7027EEF0}"/>
              </a:ext>
            </a:extLst>
          </p:cNvPr>
          <p:cNvSpPr txBox="1">
            <a:spLocks/>
          </p:cNvSpPr>
          <p:nvPr/>
        </p:nvSpPr>
        <p:spPr>
          <a:xfrm>
            <a:off x="609441" y="1676400"/>
            <a:ext cx="4418172" cy="4525963"/>
          </a:xfrm>
          <a:prstGeom prst="rect">
            <a:avLst/>
          </a:prstGeom>
        </p:spPr>
        <p:txBody>
          <a:bodyPr vert="horz" lIns="91440" tIns="45720" rIns="91440" bIns="45720" rtlCol="0">
            <a:normAutofit/>
          </a:bodyPr>
          <a:lstStyle>
            <a:lvl1pPr marL="342797" indent="-342797" algn="l" defTabSz="457063" rtl="0" eaLnBrk="1" latinLnBrk="0" hangingPunct="1">
              <a:spcBef>
                <a:spcPct val="20000"/>
              </a:spcBef>
              <a:buFont typeface="Arial"/>
              <a:buChar char="•"/>
              <a:defRPr sz="3199" kern="1200" baseline="0">
                <a:solidFill>
                  <a:srgbClr val="F06E28"/>
                </a:solidFill>
                <a:latin typeface="+mn-lt"/>
                <a:ea typeface="+mn-ea"/>
                <a:cs typeface="+mn-cs"/>
              </a:defRPr>
            </a:lvl1pPr>
            <a:lvl2pPr marL="742727" indent="-285664" algn="l" defTabSz="457063" rtl="0" eaLnBrk="1" latinLnBrk="0" hangingPunct="1">
              <a:spcBef>
                <a:spcPct val="20000"/>
              </a:spcBef>
              <a:buFont typeface="Arial"/>
              <a:buChar char="–"/>
              <a:defRPr sz="2799" kern="1200">
                <a:solidFill>
                  <a:srgbClr val="2E3791"/>
                </a:solidFill>
                <a:latin typeface="+mn-lt"/>
                <a:ea typeface="+mn-ea"/>
                <a:cs typeface="+mn-cs"/>
              </a:defRPr>
            </a:lvl2pPr>
            <a:lvl3pPr marL="1142657" indent="-228531" algn="l" defTabSz="457063" rtl="0" eaLnBrk="1" latinLnBrk="0" hangingPunct="1">
              <a:spcBef>
                <a:spcPct val="20000"/>
              </a:spcBef>
              <a:buFont typeface="Arial"/>
              <a:buChar char="•"/>
              <a:defRPr sz="2399" kern="1200">
                <a:solidFill>
                  <a:srgbClr val="2E3791"/>
                </a:solidFill>
                <a:latin typeface="+mn-lt"/>
                <a:ea typeface="+mn-ea"/>
                <a:cs typeface="+mn-cs"/>
              </a:defRPr>
            </a:lvl3pPr>
            <a:lvl4pPr marL="1599720" indent="-228531" algn="l" defTabSz="457063" rtl="0" eaLnBrk="1" latinLnBrk="0" hangingPunct="1">
              <a:spcBef>
                <a:spcPct val="20000"/>
              </a:spcBef>
              <a:buFont typeface="Arial"/>
              <a:buChar char="–"/>
              <a:defRPr sz="1999" kern="1200">
                <a:solidFill>
                  <a:srgbClr val="2E3791"/>
                </a:solidFill>
                <a:latin typeface="+mn-lt"/>
                <a:ea typeface="+mn-ea"/>
                <a:cs typeface="+mn-cs"/>
              </a:defRPr>
            </a:lvl4pPr>
            <a:lvl5pPr marL="2056783" indent="-228531" algn="l" defTabSz="457063" rtl="0" eaLnBrk="1" latinLnBrk="0" hangingPunct="1">
              <a:spcBef>
                <a:spcPct val="20000"/>
              </a:spcBef>
              <a:buFont typeface="Arial"/>
              <a:buChar char="»"/>
              <a:defRPr sz="1999" kern="1200">
                <a:solidFill>
                  <a:srgbClr val="2E3791"/>
                </a:solidFill>
                <a:latin typeface="+mn-lt"/>
                <a:ea typeface="+mn-ea"/>
                <a:cs typeface="+mn-cs"/>
              </a:defRPr>
            </a:lvl5pPr>
            <a:lvl6pPr marL="2513846" indent="-228531" algn="l" defTabSz="457063" rtl="0" eaLnBrk="1" latinLnBrk="0" hangingPunct="1">
              <a:spcBef>
                <a:spcPct val="20000"/>
              </a:spcBef>
              <a:buFont typeface="Arial"/>
              <a:buChar char="•"/>
              <a:defRPr sz="1999" kern="1200">
                <a:solidFill>
                  <a:schemeClr val="tx1"/>
                </a:solidFill>
                <a:latin typeface="+mn-lt"/>
                <a:ea typeface="+mn-ea"/>
                <a:cs typeface="+mn-cs"/>
              </a:defRPr>
            </a:lvl6pPr>
            <a:lvl7pPr marL="2970908" indent="-228531" algn="l" defTabSz="457063" rtl="0" eaLnBrk="1" latinLnBrk="0" hangingPunct="1">
              <a:spcBef>
                <a:spcPct val="20000"/>
              </a:spcBef>
              <a:buFont typeface="Arial"/>
              <a:buChar char="•"/>
              <a:defRPr sz="1999" kern="1200">
                <a:solidFill>
                  <a:schemeClr val="tx1"/>
                </a:solidFill>
                <a:latin typeface="+mn-lt"/>
                <a:ea typeface="+mn-ea"/>
                <a:cs typeface="+mn-cs"/>
              </a:defRPr>
            </a:lvl7pPr>
            <a:lvl8pPr marL="3427971" indent="-228531" algn="l" defTabSz="457063" rtl="0" eaLnBrk="1" latinLnBrk="0" hangingPunct="1">
              <a:spcBef>
                <a:spcPct val="20000"/>
              </a:spcBef>
              <a:buFont typeface="Arial"/>
              <a:buChar char="•"/>
              <a:defRPr sz="1999" kern="1200">
                <a:solidFill>
                  <a:schemeClr val="tx1"/>
                </a:solidFill>
                <a:latin typeface="+mn-lt"/>
                <a:ea typeface="+mn-ea"/>
                <a:cs typeface="+mn-cs"/>
              </a:defRPr>
            </a:lvl8pPr>
            <a:lvl9pPr marL="3885034" indent="-228531" algn="l" defTabSz="457063" rtl="0" eaLnBrk="1" latinLnBrk="0" hangingPunct="1">
              <a:spcBef>
                <a:spcPct val="20000"/>
              </a:spcBef>
              <a:buFont typeface="Arial"/>
              <a:buChar char="•"/>
              <a:defRPr sz="1999" kern="1200">
                <a:solidFill>
                  <a:schemeClr val="tx1"/>
                </a:solidFill>
                <a:latin typeface="+mn-lt"/>
                <a:ea typeface="+mn-ea"/>
                <a:cs typeface="+mn-cs"/>
              </a:defRPr>
            </a:lvl9pPr>
          </a:lstStyle>
          <a:p>
            <a:r>
              <a:rPr lang="en-US" dirty="0"/>
              <a:t> Real-World Server Installations </a:t>
            </a:r>
            <a:r>
              <a:rPr lang="mr-IN" dirty="0"/>
              <a:t>–</a:t>
            </a:r>
            <a:r>
              <a:rPr lang="en-US" dirty="0"/>
              <a:t> Data Center</a:t>
            </a:r>
          </a:p>
        </p:txBody>
      </p:sp>
      <p:pic>
        <p:nvPicPr>
          <p:cNvPr id="5" name="Content Placeholder 4" descr="4812601015.eps">
            <a:extLst>
              <a:ext uri="{FF2B5EF4-FFF2-40B4-BE49-F238E27FC236}">
                <a16:creationId xmlns:a16="http://schemas.microsoft.com/office/drawing/2014/main" id="{791C23F1-CF68-40E0-A9C5-AE3A14A35E4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4412" y="1905000"/>
            <a:ext cx="5462167" cy="3505200"/>
          </a:xfrm>
        </p:spPr>
      </p:pic>
    </p:spTree>
    <p:extLst>
      <p:ext uri="{BB962C8B-B14F-4D97-AF65-F5344CB8AC3E}">
        <p14:creationId xmlns:p14="http://schemas.microsoft.com/office/powerpoint/2010/main" val="779970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092ACC-63F8-424C-B9B4-9C6D5FA0476E}"/>
              </a:ext>
            </a:extLst>
          </p:cNvPr>
          <p:cNvSpPr>
            <a:spLocks noGrp="1"/>
          </p:cNvSpPr>
          <p:nvPr>
            <p:ph idx="1"/>
          </p:nvPr>
        </p:nvSpPr>
        <p:spPr/>
        <p:txBody>
          <a:bodyPr>
            <a:normAutofit fontScale="92500" lnSpcReduction="20000"/>
          </a:bodyPr>
          <a:lstStyle/>
          <a:p>
            <a:r>
              <a:rPr lang="en-US" dirty="0"/>
              <a:t>Definitions and History</a:t>
            </a:r>
          </a:p>
          <a:p>
            <a:r>
              <a:rPr lang="en-US" dirty="0"/>
              <a:t>The Client-Server Model</a:t>
            </a:r>
          </a:p>
          <a:p>
            <a:r>
              <a:rPr lang="en-US" dirty="0"/>
              <a:t>Where is the Internet?</a:t>
            </a:r>
          </a:p>
          <a:p>
            <a:r>
              <a:rPr lang="en-US" dirty="0"/>
              <a:t>Internet Protocols</a:t>
            </a:r>
          </a:p>
          <a:p>
            <a:r>
              <a:rPr lang="en-US" dirty="0"/>
              <a:t>Domain Name System</a:t>
            </a:r>
          </a:p>
          <a:p>
            <a:r>
              <a:rPr lang="en-US" dirty="0"/>
              <a:t>Uniform Resource Locators</a:t>
            </a:r>
          </a:p>
          <a:p>
            <a:r>
              <a:rPr lang="en-US" dirty="0"/>
              <a:t>Hypertext Transfer Protocol</a:t>
            </a:r>
          </a:p>
          <a:p>
            <a:r>
              <a:rPr lang="en-US" dirty="0"/>
              <a:t>Web server</a:t>
            </a:r>
          </a:p>
          <a:p>
            <a:r>
              <a:rPr lang="en-US" dirty="0"/>
              <a:t>Tools and Technologies to create Web Application</a:t>
            </a:r>
            <a:br>
              <a:rPr lang="en-US" dirty="0"/>
            </a:br>
            <a:endParaRPr lang="en-US" dirty="0"/>
          </a:p>
          <a:p>
            <a:endParaRPr lang="en-US" dirty="0"/>
          </a:p>
          <a:p>
            <a:endParaRPr lang="en-US" dirty="0"/>
          </a:p>
          <a:p>
            <a:endParaRPr lang="en-US" dirty="0"/>
          </a:p>
          <a:p>
            <a:endParaRPr lang="en-US" dirty="0"/>
          </a:p>
          <a:p>
            <a:endParaRPr lang="en-US" dirty="0"/>
          </a:p>
        </p:txBody>
      </p:sp>
      <p:sp>
        <p:nvSpPr>
          <p:cNvPr id="3" name="Title 2">
            <a:extLst>
              <a:ext uri="{FF2B5EF4-FFF2-40B4-BE49-F238E27FC236}">
                <a16:creationId xmlns:a16="http://schemas.microsoft.com/office/drawing/2014/main" id="{AFF2B03E-3286-4D83-A392-6A3FE1C9EED9}"/>
              </a:ext>
            </a:extLst>
          </p:cNvPr>
          <p:cNvSpPr>
            <a:spLocks noGrp="1"/>
          </p:cNvSpPr>
          <p:nvPr>
            <p:ph type="title"/>
          </p:nvPr>
        </p:nvSpPr>
        <p:spPr/>
        <p:txBody>
          <a:bodyPr/>
          <a:lstStyle/>
          <a:p>
            <a:r>
              <a:rPr lang="en-US" dirty="0"/>
              <a:t>Summary</a:t>
            </a:r>
          </a:p>
        </p:txBody>
      </p:sp>
    </p:spTree>
    <p:extLst>
      <p:ext uri="{BB962C8B-B14F-4D97-AF65-F5344CB8AC3E}">
        <p14:creationId xmlns:p14="http://schemas.microsoft.com/office/powerpoint/2010/main" val="25969049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674C8-FD14-4493-86C4-3567D03B0365}"/>
              </a:ext>
            </a:extLst>
          </p:cNvPr>
          <p:cNvSpPr>
            <a:spLocks noGrp="1"/>
          </p:cNvSpPr>
          <p:nvPr>
            <p:ph type="title"/>
          </p:nvPr>
        </p:nvSpPr>
        <p:spPr/>
        <p:txBody>
          <a:bodyPr/>
          <a:lstStyle/>
          <a:p>
            <a:r>
              <a:rPr lang="en-US" dirty="0"/>
              <a:t>Where is the Internet?</a:t>
            </a:r>
            <a:br>
              <a:rPr lang="en-US" dirty="0"/>
            </a:br>
            <a:endParaRPr lang="en-US" dirty="0"/>
          </a:p>
        </p:txBody>
      </p:sp>
      <p:sp>
        <p:nvSpPr>
          <p:cNvPr id="3" name="Text Placeholder 2">
            <a:extLst>
              <a:ext uri="{FF2B5EF4-FFF2-40B4-BE49-F238E27FC236}">
                <a16:creationId xmlns:a16="http://schemas.microsoft.com/office/drawing/2014/main" id="{73775166-AFA6-4501-A66F-8C098FA27DD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459347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EB8ED50-9F78-4F62-B59D-FB18ECADCFEB}"/>
              </a:ext>
            </a:extLst>
          </p:cNvPr>
          <p:cNvSpPr>
            <a:spLocks noGrp="1"/>
          </p:cNvSpPr>
          <p:nvPr>
            <p:ph idx="1"/>
          </p:nvPr>
        </p:nvSpPr>
        <p:spPr/>
        <p:txBody>
          <a:bodyPr/>
          <a:lstStyle/>
          <a:p>
            <a:r>
              <a:rPr lang="en-US" dirty="0"/>
              <a:t> From the Computer to the Local Provider</a:t>
            </a:r>
          </a:p>
          <a:p>
            <a:endParaRPr lang="en-US" dirty="0"/>
          </a:p>
        </p:txBody>
      </p:sp>
      <p:sp>
        <p:nvSpPr>
          <p:cNvPr id="3" name="Title 2">
            <a:extLst>
              <a:ext uri="{FF2B5EF4-FFF2-40B4-BE49-F238E27FC236}">
                <a16:creationId xmlns:a16="http://schemas.microsoft.com/office/drawing/2014/main" id="{914B289B-4C7B-4C0F-8A8B-5EE69B68ED5A}"/>
              </a:ext>
            </a:extLst>
          </p:cNvPr>
          <p:cNvSpPr>
            <a:spLocks noGrp="1"/>
          </p:cNvSpPr>
          <p:nvPr>
            <p:ph type="title"/>
          </p:nvPr>
        </p:nvSpPr>
        <p:spPr/>
        <p:txBody>
          <a:bodyPr/>
          <a:lstStyle/>
          <a:p>
            <a:r>
              <a:rPr lang="en-US" dirty="0"/>
              <a:t>Where Is the Internet?</a:t>
            </a:r>
          </a:p>
        </p:txBody>
      </p:sp>
      <p:pic>
        <p:nvPicPr>
          <p:cNvPr id="4" name="Content Placeholder 1" descr="4812601016.eps">
            <a:extLst>
              <a:ext uri="{FF2B5EF4-FFF2-40B4-BE49-F238E27FC236}">
                <a16:creationId xmlns:a16="http://schemas.microsoft.com/office/drawing/2014/main" id="{87A0FDE4-13D0-4406-9B88-7E87DD99DB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7336" y="2218472"/>
            <a:ext cx="6454151" cy="3907695"/>
          </a:xfrm>
          <a:prstGeom prst="rect">
            <a:avLst/>
          </a:prstGeom>
        </p:spPr>
      </p:pic>
    </p:spTree>
    <p:extLst>
      <p:ext uri="{BB962C8B-B14F-4D97-AF65-F5344CB8AC3E}">
        <p14:creationId xmlns:p14="http://schemas.microsoft.com/office/powerpoint/2010/main" val="13894548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EB8ED50-9F78-4F62-B59D-FB18ECADCFEB}"/>
              </a:ext>
            </a:extLst>
          </p:cNvPr>
          <p:cNvSpPr>
            <a:spLocks noGrp="1"/>
          </p:cNvSpPr>
          <p:nvPr>
            <p:ph idx="1"/>
          </p:nvPr>
        </p:nvSpPr>
        <p:spPr/>
        <p:txBody>
          <a:bodyPr/>
          <a:lstStyle/>
          <a:p>
            <a:r>
              <a:rPr lang="en-US" dirty="0"/>
              <a:t>(Simplified) Routing Tables</a:t>
            </a:r>
          </a:p>
        </p:txBody>
      </p:sp>
      <p:sp>
        <p:nvSpPr>
          <p:cNvPr id="3" name="Title 2">
            <a:extLst>
              <a:ext uri="{FF2B5EF4-FFF2-40B4-BE49-F238E27FC236}">
                <a16:creationId xmlns:a16="http://schemas.microsoft.com/office/drawing/2014/main" id="{914B289B-4C7B-4C0F-8A8B-5EE69B68ED5A}"/>
              </a:ext>
            </a:extLst>
          </p:cNvPr>
          <p:cNvSpPr>
            <a:spLocks noGrp="1"/>
          </p:cNvSpPr>
          <p:nvPr>
            <p:ph type="title"/>
          </p:nvPr>
        </p:nvSpPr>
        <p:spPr/>
        <p:txBody>
          <a:bodyPr/>
          <a:lstStyle/>
          <a:p>
            <a:r>
              <a:rPr lang="en-US" dirty="0"/>
              <a:t>Where Is the Internet?</a:t>
            </a:r>
          </a:p>
        </p:txBody>
      </p:sp>
      <p:pic>
        <p:nvPicPr>
          <p:cNvPr id="5" name="Content Placeholder 5" descr="4812601017.eps">
            <a:extLst>
              <a:ext uri="{FF2B5EF4-FFF2-40B4-BE49-F238E27FC236}">
                <a16:creationId xmlns:a16="http://schemas.microsoft.com/office/drawing/2014/main" id="{503D1F45-09D9-4CFF-8943-586CFB3D7F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6912" y="2362200"/>
            <a:ext cx="5715000" cy="3730752"/>
          </a:xfrm>
          <a:prstGeom prst="rect">
            <a:avLst/>
          </a:prstGeom>
        </p:spPr>
      </p:pic>
    </p:spTree>
    <p:extLst>
      <p:ext uri="{BB962C8B-B14F-4D97-AF65-F5344CB8AC3E}">
        <p14:creationId xmlns:p14="http://schemas.microsoft.com/office/powerpoint/2010/main" val="28150033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EB8ED50-9F78-4F62-B59D-FB18ECADCFEB}"/>
              </a:ext>
            </a:extLst>
          </p:cNvPr>
          <p:cNvSpPr>
            <a:spLocks noGrp="1"/>
          </p:cNvSpPr>
          <p:nvPr>
            <p:ph idx="1"/>
          </p:nvPr>
        </p:nvSpPr>
        <p:spPr>
          <a:xfrm>
            <a:off x="590745" y="1602162"/>
            <a:ext cx="10969943" cy="4525963"/>
          </a:xfrm>
        </p:spPr>
        <p:txBody>
          <a:bodyPr/>
          <a:lstStyle/>
          <a:p>
            <a:r>
              <a:rPr lang="en-US" dirty="0"/>
              <a:t> From the Local Provider to the Ocean’s Edge</a:t>
            </a:r>
          </a:p>
        </p:txBody>
      </p:sp>
      <p:sp>
        <p:nvSpPr>
          <p:cNvPr id="3" name="Title 2">
            <a:extLst>
              <a:ext uri="{FF2B5EF4-FFF2-40B4-BE49-F238E27FC236}">
                <a16:creationId xmlns:a16="http://schemas.microsoft.com/office/drawing/2014/main" id="{914B289B-4C7B-4C0F-8A8B-5EE69B68ED5A}"/>
              </a:ext>
            </a:extLst>
          </p:cNvPr>
          <p:cNvSpPr>
            <a:spLocks noGrp="1"/>
          </p:cNvSpPr>
          <p:nvPr>
            <p:ph type="title"/>
          </p:nvPr>
        </p:nvSpPr>
        <p:spPr/>
        <p:txBody>
          <a:bodyPr/>
          <a:lstStyle/>
          <a:p>
            <a:r>
              <a:rPr lang="en-US" dirty="0"/>
              <a:t>Where Is the Internet?</a:t>
            </a:r>
          </a:p>
        </p:txBody>
      </p:sp>
      <p:pic>
        <p:nvPicPr>
          <p:cNvPr id="6" name="Content Placeholder 1" descr="4812601019.eps">
            <a:extLst>
              <a:ext uri="{FF2B5EF4-FFF2-40B4-BE49-F238E27FC236}">
                <a16:creationId xmlns:a16="http://schemas.microsoft.com/office/drawing/2014/main" id="{D7108428-D199-4987-BEFD-1527AD5BFA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3412" y="2438400"/>
            <a:ext cx="8075109" cy="3345180"/>
          </a:xfrm>
          <a:prstGeom prst="rect">
            <a:avLst/>
          </a:prstGeom>
        </p:spPr>
      </p:pic>
    </p:spTree>
    <p:extLst>
      <p:ext uri="{BB962C8B-B14F-4D97-AF65-F5344CB8AC3E}">
        <p14:creationId xmlns:p14="http://schemas.microsoft.com/office/powerpoint/2010/main" val="10916508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EB8ED50-9F78-4F62-B59D-FB18ECADCFEB}"/>
              </a:ext>
            </a:extLst>
          </p:cNvPr>
          <p:cNvSpPr>
            <a:spLocks noGrp="1"/>
          </p:cNvSpPr>
          <p:nvPr>
            <p:ph idx="1"/>
          </p:nvPr>
        </p:nvSpPr>
        <p:spPr>
          <a:xfrm>
            <a:off x="590745" y="1602162"/>
            <a:ext cx="10969943" cy="4525963"/>
          </a:xfrm>
        </p:spPr>
        <p:txBody>
          <a:bodyPr/>
          <a:lstStyle/>
          <a:p>
            <a:r>
              <a:rPr lang="en-US" dirty="0"/>
              <a:t>From the Local Provider to the Ocean’s Edge </a:t>
            </a:r>
            <a:r>
              <a:rPr lang="mr-IN" dirty="0"/>
              <a:t>–</a:t>
            </a:r>
            <a:r>
              <a:rPr lang="en-US" dirty="0"/>
              <a:t>IXP and Data Centers</a:t>
            </a:r>
          </a:p>
        </p:txBody>
      </p:sp>
      <p:sp>
        <p:nvSpPr>
          <p:cNvPr id="3" name="Title 2">
            <a:extLst>
              <a:ext uri="{FF2B5EF4-FFF2-40B4-BE49-F238E27FC236}">
                <a16:creationId xmlns:a16="http://schemas.microsoft.com/office/drawing/2014/main" id="{914B289B-4C7B-4C0F-8A8B-5EE69B68ED5A}"/>
              </a:ext>
            </a:extLst>
          </p:cNvPr>
          <p:cNvSpPr>
            <a:spLocks noGrp="1"/>
          </p:cNvSpPr>
          <p:nvPr>
            <p:ph type="title"/>
          </p:nvPr>
        </p:nvSpPr>
        <p:spPr/>
        <p:txBody>
          <a:bodyPr/>
          <a:lstStyle/>
          <a:p>
            <a:r>
              <a:rPr lang="en-US" dirty="0"/>
              <a:t>Where Is the Internet?</a:t>
            </a:r>
          </a:p>
        </p:txBody>
      </p:sp>
      <p:pic>
        <p:nvPicPr>
          <p:cNvPr id="5" name="Content Placeholder 5" descr="4812601021.eps">
            <a:extLst>
              <a:ext uri="{FF2B5EF4-FFF2-40B4-BE49-F238E27FC236}">
                <a16:creationId xmlns:a16="http://schemas.microsoft.com/office/drawing/2014/main" id="{474CA400-75DF-4E00-A287-669A8BD858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0960" y="2251227"/>
            <a:ext cx="5941648" cy="3876898"/>
          </a:xfrm>
          <a:prstGeom prst="rect">
            <a:avLst/>
          </a:prstGeom>
        </p:spPr>
      </p:pic>
    </p:spTree>
    <p:extLst>
      <p:ext uri="{BB962C8B-B14F-4D97-AF65-F5344CB8AC3E}">
        <p14:creationId xmlns:p14="http://schemas.microsoft.com/office/powerpoint/2010/main" val="26128727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EB8ED50-9F78-4F62-B59D-FB18ECADCFEB}"/>
              </a:ext>
            </a:extLst>
          </p:cNvPr>
          <p:cNvSpPr>
            <a:spLocks noGrp="1"/>
          </p:cNvSpPr>
          <p:nvPr>
            <p:ph idx="1"/>
          </p:nvPr>
        </p:nvSpPr>
        <p:spPr>
          <a:xfrm>
            <a:off x="590745" y="1602162"/>
            <a:ext cx="10969943" cy="4525963"/>
          </a:xfrm>
        </p:spPr>
        <p:txBody>
          <a:bodyPr/>
          <a:lstStyle/>
          <a:p>
            <a:r>
              <a:rPr lang="en-US" dirty="0"/>
              <a:t> Across the Oceans</a:t>
            </a:r>
          </a:p>
        </p:txBody>
      </p:sp>
      <p:sp>
        <p:nvSpPr>
          <p:cNvPr id="3" name="Title 2">
            <a:extLst>
              <a:ext uri="{FF2B5EF4-FFF2-40B4-BE49-F238E27FC236}">
                <a16:creationId xmlns:a16="http://schemas.microsoft.com/office/drawing/2014/main" id="{914B289B-4C7B-4C0F-8A8B-5EE69B68ED5A}"/>
              </a:ext>
            </a:extLst>
          </p:cNvPr>
          <p:cNvSpPr>
            <a:spLocks noGrp="1"/>
          </p:cNvSpPr>
          <p:nvPr>
            <p:ph type="title"/>
          </p:nvPr>
        </p:nvSpPr>
        <p:spPr/>
        <p:txBody>
          <a:bodyPr/>
          <a:lstStyle/>
          <a:p>
            <a:r>
              <a:rPr lang="en-US" dirty="0"/>
              <a:t>Where Is the Internet?</a:t>
            </a:r>
          </a:p>
        </p:txBody>
      </p:sp>
      <p:pic>
        <p:nvPicPr>
          <p:cNvPr id="7" name="Content Placeholder 4" descr="4812601022.eps">
            <a:extLst>
              <a:ext uri="{FF2B5EF4-FFF2-40B4-BE49-F238E27FC236}">
                <a16:creationId xmlns:a16="http://schemas.microsoft.com/office/drawing/2014/main" id="{7FF9F043-9BE0-46A6-98BF-5B88643531D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99011" y="1186293"/>
            <a:ext cx="7179043" cy="4941832"/>
          </a:xfrm>
          <a:prstGeom prst="rect">
            <a:avLst/>
          </a:prstGeom>
        </p:spPr>
      </p:pic>
    </p:spTree>
    <p:extLst>
      <p:ext uri="{BB962C8B-B14F-4D97-AF65-F5344CB8AC3E}">
        <p14:creationId xmlns:p14="http://schemas.microsoft.com/office/powerpoint/2010/main" val="13143850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B7F1E-F8C5-43F6-A057-28D2DF9BEAAB}"/>
              </a:ext>
            </a:extLst>
          </p:cNvPr>
          <p:cNvSpPr>
            <a:spLocks noGrp="1"/>
          </p:cNvSpPr>
          <p:nvPr>
            <p:ph type="title"/>
          </p:nvPr>
        </p:nvSpPr>
        <p:spPr/>
        <p:txBody>
          <a:bodyPr/>
          <a:lstStyle/>
          <a:p>
            <a:r>
              <a:rPr lang="en-US" dirty="0"/>
              <a:t>Internet Protocols</a:t>
            </a:r>
            <a:br>
              <a:rPr lang="en-US" dirty="0"/>
            </a:br>
            <a:endParaRPr lang="en-US" dirty="0"/>
          </a:p>
        </p:txBody>
      </p:sp>
      <p:sp>
        <p:nvSpPr>
          <p:cNvPr id="3" name="Text Placeholder 2">
            <a:extLst>
              <a:ext uri="{FF2B5EF4-FFF2-40B4-BE49-F238E27FC236}">
                <a16:creationId xmlns:a16="http://schemas.microsoft.com/office/drawing/2014/main" id="{7E88CAE6-6F44-4C13-B175-396F37A22F2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591784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609441" y="1600204"/>
            <a:ext cx="10969943" cy="4525963"/>
          </a:xfrm>
        </p:spPr>
        <p:txBody>
          <a:bodyPr>
            <a:normAutofit/>
          </a:bodyPr>
          <a:lstStyle/>
          <a:p>
            <a:r>
              <a:rPr lang="en-US" dirty="0"/>
              <a:t>TCP/IP.</a:t>
            </a:r>
          </a:p>
          <a:p>
            <a:r>
              <a:rPr lang="en-US" dirty="0"/>
              <a:t>These protocols have been implemented in every operating system, and make fast web development possible.</a:t>
            </a:r>
          </a:p>
          <a:p>
            <a:r>
              <a:rPr lang="en-US" dirty="0"/>
              <a:t>Networking is it’s own entire discipline. </a:t>
            </a:r>
          </a:p>
          <a:p>
            <a:r>
              <a:rPr lang="en-US" dirty="0"/>
              <a:t>Web developer needs general awareness of what the suite of Internet protocols does</a:t>
            </a:r>
          </a:p>
        </p:txBody>
      </p:sp>
      <p:sp>
        <p:nvSpPr>
          <p:cNvPr id="3" name="Title 2"/>
          <p:cNvSpPr>
            <a:spLocks noGrp="1"/>
          </p:cNvSpPr>
          <p:nvPr>
            <p:ph type="title"/>
          </p:nvPr>
        </p:nvSpPr>
        <p:spPr>
          <a:xfrm>
            <a:off x="2830012" y="136523"/>
            <a:ext cx="8749372" cy="1014601"/>
          </a:xfrm>
        </p:spPr>
        <p:txBody>
          <a:bodyPr/>
          <a:lstStyle/>
          <a:p>
            <a:r>
              <a:rPr lang="en-US" dirty="0"/>
              <a:t> A Layered Architecture</a:t>
            </a:r>
          </a:p>
        </p:txBody>
      </p:sp>
    </p:spTree>
    <p:extLst>
      <p:ext uri="{BB962C8B-B14F-4D97-AF65-F5344CB8AC3E}">
        <p14:creationId xmlns:p14="http://schemas.microsoft.com/office/powerpoint/2010/main" val="5843423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descr="4812602001.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60712" y="1066800"/>
            <a:ext cx="5867400" cy="5045964"/>
          </a:xfrm>
        </p:spPr>
      </p:pic>
      <p:sp>
        <p:nvSpPr>
          <p:cNvPr id="3" name="Title 2"/>
          <p:cNvSpPr>
            <a:spLocks noGrp="1"/>
          </p:cNvSpPr>
          <p:nvPr>
            <p:ph type="title"/>
          </p:nvPr>
        </p:nvSpPr>
        <p:spPr>
          <a:xfrm>
            <a:off x="2830012" y="136523"/>
            <a:ext cx="8749372" cy="1014601"/>
          </a:xfrm>
        </p:spPr>
        <p:txBody>
          <a:bodyPr/>
          <a:lstStyle/>
          <a:p>
            <a:r>
              <a:rPr lang="en-US" dirty="0"/>
              <a:t> A Layered Architecture</a:t>
            </a:r>
          </a:p>
        </p:txBody>
      </p:sp>
    </p:spTree>
    <p:extLst>
      <p:ext uri="{BB962C8B-B14F-4D97-AF65-F5344CB8AC3E}">
        <p14:creationId xmlns:p14="http://schemas.microsoft.com/office/powerpoint/2010/main" val="8514247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342900" indent="-342900">
              <a:buFont typeface="Arial"/>
              <a:buChar char="•"/>
            </a:pPr>
            <a:r>
              <a:rPr lang="en-US" dirty="0"/>
              <a:t>Responsible for </a:t>
            </a:r>
          </a:p>
          <a:p>
            <a:pPr marL="804863" lvl="1" indent="-342900">
              <a:buFont typeface="Arial"/>
              <a:buChar char="•"/>
            </a:pPr>
            <a:r>
              <a:rPr lang="en-US" dirty="0"/>
              <a:t>physical transmission of data across media (both wired and wireless) and</a:t>
            </a:r>
          </a:p>
          <a:p>
            <a:pPr marL="804863" lvl="1" indent="-342900">
              <a:buFont typeface="Arial"/>
              <a:buChar char="•"/>
            </a:pPr>
            <a:r>
              <a:rPr lang="en-US" dirty="0"/>
              <a:t>Establishing logical links. </a:t>
            </a:r>
          </a:p>
          <a:p>
            <a:pPr lvl="1" indent="0"/>
            <a:r>
              <a:rPr lang="en-US" sz="2400" dirty="0"/>
              <a:t>It handles issues like packet creation, transmission, reception, error detection, collisions, line sharing, and more.</a:t>
            </a:r>
          </a:p>
          <a:p>
            <a:pPr lvl="1" indent="0"/>
            <a:r>
              <a:rPr lang="en-US" sz="2400" dirty="0"/>
              <a:t>Much more to learn in Networking courses outside of web development.</a:t>
            </a:r>
          </a:p>
        </p:txBody>
      </p:sp>
      <p:sp>
        <p:nvSpPr>
          <p:cNvPr id="3" name="Title 2"/>
          <p:cNvSpPr>
            <a:spLocks noGrp="1"/>
          </p:cNvSpPr>
          <p:nvPr>
            <p:ph type="title"/>
          </p:nvPr>
        </p:nvSpPr>
        <p:spPr/>
        <p:txBody>
          <a:bodyPr/>
          <a:lstStyle/>
          <a:p>
            <a:r>
              <a:rPr lang="en-US" dirty="0"/>
              <a:t> Link Layer</a:t>
            </a:r>
          </a:p>
        </p:txBody>
      </p:sp>
    </p:spTree>
    <p:extLst>
      <p:ext uri="{BB962C8B-B14F-4D97-AF65-F5344CB8AC3E}">
        <p14:creationId xmlns:p14="http://schemas.microsoft.com/office/powerpoint/2010/main" val="225298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6974F-BF94-418A-A69D-88829503CD70}"/>
              </a:ext>
            </a:extLst>
          </p:cNvPr>
          <p:cNvSpPr>
            <a:spLocks noGrp="1"/>
          </p:cNvSpPr>
          <p:nvPr>
            <p:ph type="title"/>
          </p:nvPr>
        </p:nvSpPr>
        <p:spPr/>
        <p:txBody>
          <a:bodyPr/>
          <a:lstStyle/>
          <a:p>
            <a:r>
              <a:rPr lang="en-US" dirty="0"/>
              <a:t>Definitions and History</a:t>
            </a:r>
            <a:br>
              <a:rPr lang="en-US" dirty="0"/>
            </a:br>
            <a:endParaRPr lang="en-US" dirty="0"/>
          </a:p>
        </p:txBody>
      </p:sp>
      <p:sp>
        <p:nvSpPr>
          <p:cNvPr id="3" name="Text Placeholder 2">
            <a:extLst>
              <a:ext uri="{FF2B5EF4-FFF2-40B4-BE49-F238E27FC236}">
                <a16:creationId xmlns:a16="http://schemas.microsoft.com/office/drawing/2014/main" id="{8DF005ED-3CB9-45BA-B4F7-CE7C0B246E2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7611761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t>The Internet layer provides “best effort” communication.</a:t>
            </a:r>
          </a:p>
          <a:p>
            <a:r>
              <a:rPr lang="en-US" dirty="0"/>
              <a:t>Makes use of IP addresses</a:t>
            </a:r>
          </a:p>
          <a:p>
            <a:endParaRPr lang="en-US" dirty="0"/>
          </a:p>
          <a:p>
            <a:endParaRPr lang="en-US" dirty="0"/>
          </a:p>
        </p:txBody>
      </p:sp>
      <p:sp>
        <p:nvSpPr>
          <p:cNvPr id="3" name="Title 2"/>
          <p:cNvSpPr>
            <a:spLocks noGrp="1"/>
          </p:cNvSpPr>
          <p:nvPr>
            <p:ph type="title"/>
          </p:nvPr>
        </p:nvSpPr>
        <p:spPr/>
        <p:txBody>
          <a:bodyPr/>
          <a:lstStyle/>
          <a:p>
            <a:r>
              <a:rPr lang="en-US" dirty="0"/>
              <a:t> Internet Layer</a:t>
            </a:r>
          </a:p>
        </p:txBody>
      </p:sp>
    </p:spTree>
    <p:extLst>
      <p:ext uri="{BB962C8B-B14F-4D97-AF65-F5344CB8AC3E}">
        <p14:creationId xmlns:p14="http://schemas.microsoft.com/office/powerpoint/2010/main" val="5735643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4812602002.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74912" y="1151124"/>
            <a:ext cx="7239000" cy="5077879"/>
          </a:xfrm>
        </p:spPr>
      </p:pic>
      <p:sp>
        <p:nvSpPr>
          <p:cNvPr id="3" name="Title 2"/>
          <p:cNvSpPr>
            <a:spLocks noGrp="1"/>
          </p:cNvSpPr>
          <p:nvPr>
            <p:ph type="title"/>
          </p:nvPr>
        </p:nvSpPr>
        <p:spPr/>
        <p:txBody>
          <a:bodyPr/>
          <a:lstStyle/>
          <a:p>
            <a:r>
              <a:rPr lang="en-US" dirty="0"/>
              <a:t> Internet Layer (IP)</a:t>
            </a:r>
          </a:p>
        </p:txBody>
      </p:sp>
    </p:spTree>
    <p:extLst>
      <p:ext uri="{BB962C8B-B14F-4D97-AF65-F5344CB8AC3E}">
        <p14:creationId xmlns:p14="http://schemas.microsoft.com/office/powerpoint/2010/main" val="23624343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4812602003.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08212" y="1524000"/>
            <a:ext cx="7010400" cy="4597913"/>
          </a:xfrm>
        </p:spPr>
      </p:pic>
      <p:sp>
        <p:nvSpPr>
          <p:cNvPr id="3" name="Title 2"/>
          <p:cNvSpPr>
            <a:spLocks noGrp="1"/>
          </p:cNvSpPr>
          <p:nvPr>
            <p:ph type="title"/>
          </p:nvPr>
        </p:nvSpPr>
        <p:spPr/>
        <p:txBody>
          <a:bodyPr/>
          <a:lstStyle/>
          <a:p>
            <a:r>
              <a:rPr lang="en-US" dirty="0"/>
              <a:t>IP addresses</a:t>
            </a:r>
          </a:p>
        </p:txBody>
      </p:sp>
    </p:spTree>
    <p:extLst>
      <p:ext uri="{BB962C8B-B14F-4D97-AF65-F5344CB8AC3E}">
        <p14:creationId xmlns:p14="http://schemas.microsoft.com/office/powerpoint/2010/main" val="6780879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342900" indent="-342900">
              <a:buFont typeface="Arial"/>
              <a:buChar char="•"/>
            </a:pPr>
            <a:r>
              <a:rPr lang="en-US" dirty="0"/>
              <a:t>Ensures transmissions arrive in order and without error</a:t>
            </a:r>
          </a:p>
          <a:p>
            <a:pPr marL="342900" indent="-342900">
              <a:buFont typeface="Arial"/>
              <a:buChar char="•"/>
            </a:pPr>
            <a:endParaRPr lang="en-US" dirty="0"/>
          </a:p>
        </p:txBody>
      </p:sp>
      <p:sp>
        <p:nvSpPr>
          <p:cNvPr id="3" name="Title 2"/>
          <p:cNvSpPr>
            <a:spLocks noGrp="1"/>
          </p:cNvSpPr>
          <p:nvPr>
            <p:ph type="title"/>
          </p:nvPr>
        </p:nvSpPr>
        <p:spPr/>
        <p:txBody>
          <a:bodyPr/>
          <a:lstStyle/>
          <a:p>
            <a:r>
              <a:rPr lang="en-US" dirty="0"/>
              <a:t> Transport Layer (TCP)</a:t>
            </a:r>
          </a:p>
        </p:txBody>
      </p:sp>
      <p:pic>
        <p:nvPicPr>
          <p:cNvPr id="2" name="Picture 1" descr="4812602004.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0076" y="2276873"/>
            <a:ext cx="6120680" cy="3994849"/>
          </a:xfrm>
          <a:prstGeom prst="rect">
            <a:avLst/>
          </a:prstGeom>
        </p:spPr>
      </p:pic>
    </p:spTree>
    <p:extLst>
      <p:ext uri="{BB962C8B-B14F-4D97-AF65-F5344CB8AC3E}">
        <p14:creationId xmlns:p14="http://schemas.microsoft.com/office/powerpoint/2010/main" val="19885823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fontScale="85000" lnSpcReduction="20000"/>
          </a:bodyPr>
          <a:lstStyle/>
          <a:p>
            <a:r>
              <a:rPr lang="en-US" dirty="0"/>
              <a:t>There are </a:t>
            </a:r>
            <a:r>
              <a:rPr lang="en-US" b="1" dirty="0"/>
              <a:t>many</a:t>
            </a:r>
            <a:r>
              <a:rPr lang="en-US" dirty="0"/>
              <a:t> application layer protocols. Web developers should be aware of :</a:t>
            </a:r>
          </a:p>
          <a:p>
            <a:pPr marL="342900" indent="-342900">
              <a:buFont typeface="Arial"/>
              <a:buChar char="•"/>
            </a:pPr>
            <a:r>
              <a:rPr lang="en-US" b="1" dirty="0"/>
              <a:t>HTTP. </a:t>
            </a:r>
            <a:r>
              <a:rPr lang="en-US" dirty="0"/>
              <a:t>The Hypertext Transfer Protocol is used for web communication.</a:t>
            </a:r>
          </a:p>
          <a:p>
            <a:pPr marL="342900" indent="-342900">
              <a:buFont typeface="Arial"/>
              <a:buChar char="•"/>
            </a:pPr>
            <a:r>
              <a:rPr lang="en-US" b="1" dirty="0"/>
              <a:t>SSH. </a:t>
            </a:r>
            <a:r>
              <a:rPr lang="en-US" dirty="0"/>
              <a:t>The Secure Shell Protocol allows remote command-line connections to servers.</a:t>
            </a:r>
          </a:p>
          <a:p>
            <a:pPr marL="342900" indent="-342900">
              <a:buFont typeface="Arial"/>
              <a:buChar char="•"/>
            </a:pPr>
            <a:r>
              <a:rPr lang="en-US" b="1" dirty="0"/>
              <a:t>FTP</a:t>
            </a:r>
            <a:r>
              <a:rPr lang="en-US" dirty="0"/>
              <a:t>. The File Transfer Protocol is used for transferring files between computers.</a:t>
            </a:r>
          </a:p>
          <a:p>
            <a:pPr marL="342900" indent="-342900">
              <a:buFont typeface="Arial"/>
              <a:buChar char="•"/>
            </a:pPr>
            <a:r>
              <a:rPr lang="en-US" b="1" dirty="0"/>
              <a:t>POP/IMAP/SMTP</a:t>
            </a:r>
            <a:r>
              <a:rPr lang="en-US" dirty="0"/>
              <a:t>. Email-related protocols for transferring and storing email.</a:t>
            </a:r>
          </a:p>
          <a:p>
            <a:pPr marL="342900" indent="-342900">
              <a:buFont typeface="Arial"/>
              <a:buChar char="•"/>
            </a:pPr>
            <a:r>
              <a:rPr lang="en-US" b="1" dirty="0"/>
              <a:t>DNS</a:t>
            </a:r>
            <a:r>
              <a:rPr lang="en-US" dirty="0"/>
              <a:t>. The Domain Name System protocol used for resolving domain names to IP addresses.</a:t>
            </a:r>
          </a:p>
        </p:txBody>
      </p:sp>
      <p:sp>
        <p:nvSpPr>
          <p:cNvPr id="3" name="Title 2"/>
          <p:cNvSpPr>
            <a:spLocks noGrp="1"/>
          </p:cNvSpPr>
          <p:nvPr>
            <p:ph type="title"/>
          </p:nvPr>
        </p:nvSpPr>
        <p:spPr/>
        <p:txBody>
          <a:bodyPr/>
          <a:lstStyle/>
          <a:p>
            <a:r>
              <a:rPr lang="en-US" dirty="0"/>
              <a:t> Application Layer</a:t>
            </a:r>
          </a:p>
        </p:txBody>
      </p:sp>
    </p:spTree>
    <p:extLst>
      <p:ext uri="{BB962C8B-B14F-4D97-AF65-F5344CB8AC3E}">
        <p14:creationId xmlns:p14="http://schemas.microsoft.com/office/powerpoint/2010/main" val="8157934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56EB2-0BDB-42A9-AC26-266D1814D46E}"/>
              </a:ext>
            </a:extLst>
          </p:cNvPr>
          <p:cNvSpPr>
            <a:spLocks noGrp="1"/>
          </p:cNvSpPr>
          <p:nvPr>
            <p:ph type="title"/>
          </p:nvPr>
        </p:nvSpPr>
        <p:spPr/>
        <p:txBody>
          <a:bodyPr/>
          <a:lstStyle/>
          <a:p>
            <a:r>
              <a:rPr lang="en-US" dirty="0"/>
              <a:t>Domain Name System</a:t>
            </a:r>
            <a:br>
              <a:rPr lang="en-US" dirty="0"/>
            </a:br>
            <a:endParaRPr lang="en-US" dirty="0"/>
          </a:p>
        </p:txBody>
      </p:sp>
      <p:sp>
        <p:nvSpPr>
          <p:cNvPr id="3" name="Text Placeholder 2">
            <a:extLst>
              <a:ext uri="{FF2B5EF4-FFF2-40B4-BE49-F238E27FC236}">
                <a16:creationId xmlns:a16="http://schemas.microsoft.com/office/drawing/2014/main" id="{57932F47-D6DC-43B9-914A-341B22A219E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075745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descr="4812602007.eps"/>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a:xfrm>
            <a:off x="3046412" y="1151124"/>
            <a:ext cx="7032777" cy="5021076"/>
          </a:xfrm>
        </p:spPr>
      </p:pic>
      <p:sp>
        <p:nvSpPr>
          <p:cNvPr id="3" name="Title 2"/>
          <p:cNvSpPr>
            <a:spLocks noGrp="1"/>
          </p:cNvSpPr>
          <p:nvPr>
            <p:ph type="title"/>
          </p:nvPr>
        </p:nvSpPr>
        <p:spPr/>
        <p:txBody>
          <a:bodyPr>
            <a:normAutofit/>
          </a:bodyPr>
          <a:lstStyle/>
          <a:p>
            <a:r>
              <a:rPr lang="en-US" dirty="0"/>
              <a:t> Name Levels</a:t>
            </a:r>
          </a:p>
        </p:txBody>
      </p:sp>
    </p:spTree>
    <p:extLst>
      <p:ext uri="{BB962C8B-B14F-4D97-AF65-F5344CB8AC3E}">
        <p14:creationId xmlns:p14="http://schemas.microsoft.com/office/powerpoint/2010/main" val="2690271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r>
              <a:rPr lang="en-US" dirty="0"/>
              <a:t>Generic top-level domain (</a:t>
            </a:r>
            <a:r>
              <a:rPr lang="en-US" dirty="0" err="1"/>
              <a:t>gTLD</a:t>
            </a:r>
            <a:r>
              <a:rPr lang="en-US" dirty="0"/>
              <a:t>)</a:t>
            </a:r>
          </a:p>
          <a:p>
            <a:pPr lvl="1"/>
            <a:r>
              <a:rPr lang="en-US" dirty="0"/>
              <a:t>Unrestricted. TLDs include .com, </a:t>
            </a:r>
            <a:r>
              <a:rPr lang="en-US" dirty="0" err="1"/>
              <a:t>.net</a:t>
            </a:r>
            <a:r>
              <a:rPr lang="en-US" dirty="0"/>
              <a:t>, .org, and .info.</a:t>
            </a:r>
          </a:p>
          <a:p>
            <a:pPr lvl="1"/>
            <a:r>
              <a:rPr lang="en-US" dirty="0"/>
              <a:t>Sponsored. TLDs including .</a:t>
            </a:r>
            <a:r>
              <a:rPr lang="en-US" dirty="0" err="1"/>
              <a:t>gov</a:t>
            </a:r>
            <a:r>
              <a:rPr lang="en-US" dirty="0"/>
              <a:t>, .mil, .</a:t>
            </a:r>
            <a:r>
              <a:rPr lang="en-US" dirty="0" err="1"/>
              <a:t>edu</a:t>
            </a:r>
            <a:r>
              <a:rPr lang="en-US" dirty="0"/>
              <a:t>, and others. </a:t>
            </a:r>
          </a:p>
          <a:p>
            <a:pPr lvl="1"/>
            <a:r>
              <a:rPr lang="en-US" dirty="0"/>
              <a:t>New TLDs. </a:t>
            </a:r>
          </a:p>
          <a:p>
            <a:r>
              <a:rPr lang="en-US" dirty="0"/>
              <a:t>Country code top-level domain (</a:t>
            </a:r>
            <a:r>
              <a:rPr lang="en-US" dirty="0" err="1"/>
              <a:t>ccTLD</a:t>
            </a:r>
            <a:r>
              <a:rPr lang="en-US" dirty="0"/>
              <a:t>)</a:t>
            </a:r>
          </a:p>
          <a:p>
            <a:pPr lvl="1"/>
            <a:r>
              <a:rPr lang="en-US" dirty="0"/>
              <a:t>TLDs include .us , .</a:t>
            </a:r>
            <a:r>
              <a:rPr lang="en-US" dirty="0" err="1"/>
              <a:t>ca</a:t>
            </a:r>
            <a:r>
              <a:rPr lang="en-US" dirty="0"/>
              <a:t> , .</a:t>
            </a:r>
            <a:r>
              <a:rPr lang="en-US" dirty="0" err="1"/>
              <a:t>uk</a:t>
            </a:r>
            <a:r>
              <a:rPr lang="en-US" dirty="0"/>
              <a:t> , and .au.</a:t>
            </a:r>
          </a:p>
          <a:p>
            <a:pPr lvl="1"/>
            <a:r>
              <a:rPr lang="en-US" dirty="0"/>
              <a:t>Internationalized Domain Names</a:t>
            </a:r>
          </a:p>
          <a:p>
            <a:r>
              <a:rPr lang="en-US" dirty="0" err="1"/>
              <a:t>arpa</a:t>
            </a:r>
            <a:endParaRPr lang="en-US" dirty="0"/>
          </a:p>
        </p:txBody>
      </p:sp>
      <p:sp>
        <p:nvSpPr>
          <p:cNvPr id="3" name="Title 2"/>
          <p:cNvSpPr>
            <a:spLocks noGrp="1"/>
          </p:cNvSpPr>
          <p:nvPr>
            <p:ph type="title"/>
          </p:nvPr>
        </p:nvSpPr>
        <p:spPr/>
        <p:txBody>
          <a:bodyPr>
            <a:normAutofit/>
          </a:bodyPr>
          <a:lstStyle/>
          <a:p>
            <a:r>
              <a:rPr lang="en-US" dirty="0"/>
              <a:t>Types of Top Level Domains</a:t>
            </a:r>
          </a:p>
        </p:txBody>
      </p:sp>
    </p:spTree>
    <p:extLst>
      <p:ext uri="{BB962C8B-B14F-4D97-AF65-F5344CB8AC3E}">
        <p14:creationId xmlns:p14="http://schemas.microsoft.com/office/powerpoint/2010/main" val="4256751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descr="4812602008.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64344" y="1641189"/>
            <a:ext cx="5660136" cy="4443984"/>
          </a:xfrm>
        </p:spPr>
      </p:pic>
      <p:sp>
        <p:nvSpPr>
          <p:cNvPr id="3" name="Title 2"/>
          <p:cNvSpPr>
            <a:spLocks noGrp="1"/>
          </p:cNvSpPr>
          <p:nvPr>
            <p:ph type="title"/>
          </p:nvPr>
        </p:nvSpPr>
        <p:spPr/>
        <p:txBody>
          <a:bodyPr>
            <a:normAutofit/>
          </a:bodyPr>
          <a:lstStyle/>
          <a:p>
            <a:r>
              <a:rPr lang="en-US" dirty="0"/>
              <a:t>Name Registration</a:t>
            </a:r>
          </a:p>
        </p:txBody>
      </p:sp>
    </p:spTree>
    <p:extLst>
      <p:ext uri="{BB962C8B-B14F-4D97-AF65-F5344CB8AC3E}">
        <p14:creationId xmlns:p14="http://schemas.microsoft.com/office/powerpoint/2010/main" val="18332980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10000"/>
          </a:bodyPr>
          <a:lstStyle/>
          <a:p>
            <a:r>
              <a:rPr lang="en-US" dirty="0"/>
              <a:t>DNS translates a hostname to an IP address. </a:t>
            </a:r>
          </a:p>
          <a:p>
            <a:r>
              <a:rPr lang="en-US" dirty="0"/>
              <a:t>The DNS hierarchy is made up of the following components: </a:t>
            </a:r>
          </a:p>
          <a:p>
            <a:pPr lvl="2"/>
            <a:r>
              <a:rPr lang="en-US" dirty="0"/>
              <a:t>(dot) domain (also called the root domain) </a:t>
            </a:r>
          </a:p>
          <a:p>
            <a:pPr lvl="2"/>
            <a:r>
              <a:rPr lang="en-US" dirty="0"/>
              <a:t>Top Level Domains (TLDs) (.com, .</a:t>
            </a:r>
            <a:r>
              <a:rPr lang="en-US" dirty="0" err="1"/>
              <a:t>edu</a:t>
            </a:r>
            <a:r>
              <a:rPr lang="en-US" dirty="0"/>
              <a:t>, .</a:t>
            </a:r>
            <a:r>
              <a:rPr lang="en-US" dirty="0" err="1"/>
              <a:t>gov</a:t>
            </a:r>
            <a:r>
              <a:rPr lang="en-US" dirty="0"/>
              <a:t>) </a:t>
            </a:r>
          </a:p>
          <a:p>
            <a:pPr lvl="2"/>
            <a:r>
              <a:rPr lang="en-US" dirty="0"/>
              <a:t>Domains </a:t>
            </a:r>
          </a:p>
          <a:p>
            <a:pPr lvl="2"/>
            <a:r>
              <a:rPr lang="en-US" dirty="0"/>
              <a:t>Hosts </a:t>
            </a:r>
          </a:p>
          <a:p>
            <a:r>
              <a:rPr lang="en-US" dirty="0"/>
              <a:t>A fully qualified domain name (FQDN) must include the name of the host and the domain, not just the domain. </a:t>
            </a:r>
          </a:p>
          <a:p>
            <a:r>
              <a:rPr lang="en-US" dirty="0"/>
              <a:t>A forward lookup uses the host name (or the FQDN) to find the IP address. </a:t>
            </a:r>
          </a:p>
          <a:p>
            <a:r>
              <a:rPr lang="en-US" dirty="0"/>
              <a:t>A reverse lookup uses the IP address to find host name (or FQDN). </a:t>
            </a:r>
          </a:p>
        </p:txBody>
      </p:sp>
      <p:sp>
        <p:nvSpPr>
          <p:cNvPr id="2" name="Title 1"/>
          <p:cNvSpPr>
            <a:spLocks noGrp="1"/>
          </p:cNvSpPr>
          <p:nvPr>
            <p:ph type="title"/>
          </p:nvPr>
        </p:nvSpPr>
        <p:spPr/>
        <p:txBody>
          <a:bodyPr>
            <a:normAutofit/>
          </a:bodyPr>
          <a:lstStyle/>
          <a:p>
            <a:r>
              <a:rPr lang="en-US" dirty="0"/>
              <a:t>Facts about DNS</a:t>
            </a:r>
          </a:p>
        </p:txBody>
      </p:sp>
    </p:spTree>
    <p:extLst>
      <p:ext uri="{BB962C8B-B14F-4D97-AF65-F5344CB8AC3E}">
        <p14:creationId xmlns:p14="http://schemas.microsoft.com/office/powerpoint/2010/main" val="2617740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342900" indent="-342900">
              <a:buFont typeface="Arial"/>
              <a:buChar char="•"/>
            </a:pPr>
            <a:r>
              <a:rPr lang="en-US" dirty="0"/>
              <a:t>Telephone Network</a:t>
            </a:r>
          </a:p>
          <a:p>
            <a:pPr marL="342900" indent="-342900">
              <a:buFont typeface="Arial"/>
              <a:buChar char="•"/>
            </a:pPr>
            <a:r>
              <a:rPr lang="en-US" dirty="0"/>
              <a:t>Packet Networks</a:t>
            </a:r>
          </a:p>
          <a:p>
            <a:pPr marL="804863" lvl="1" indent="-342900">
              <a:buFont typeface="Arial"/>
              <a:buChar char="•"/>
            </a:pPr>
            <a:r>
              <a:rPr lang="en-US" dirty="0"/>
              <a:t>ARPANET (1969)</a:t>
            </a:r>
          </a:p>
          <a:p>
            <a:pPr marL="804863" lvl="1" indent="-342900">
              <a:buFont typeface="Arial"/>
              <a:buChar char="•"/>
            </a:pPr>
            <a:r>
              <a:rPr lang="en-US" dirty="0"/>
              <a:t>X.25 (1974)</a:t>
            </a:r>
          </a:p>
          <a:p>
            <a:pPr marL="804863" lvl="1" indent="-342900">
              <a:buFont typeface="Arial"/>
              <a:buChar char="•"/>
            </a:pPr>
            <a:r>
              <a:rPr lang="en-US" dirty="0"/>
              <a:t>USENET (1979)</a:t>
            </a:r>
          </a:p>
          <a:p>
            <a:pPr marL="804863" lvl="1" indent="-342900">
              <a:buFont typeface="Arial"/>
              <a:buChar char="•"/>
            </a:pPr>
            <a:r>
              <a:rPr lang="en-US" dirty="0"/>
              <a:t>TCP/IP (1983) </a:t>
            </a:r>
            <a:r>
              <a:rPr lang="en-US" dirty="0">
                <a:sym typeface="Wingdings"/>
              </a:rPr>
              <a:t> INTERNET</a:t>
            </a:r>
            <a:endParaRPr lang="en-US" dirty="0"/>
          </a:p>
          <a:p>
            <a:pPr marL="1257300" lvl="2" indent="-342900">
              <a:buFont typeface="Arial"/>
              <a:buChar char="•"/>
            </a:pPr>
            <a:endParaRPr lang="en-US" dirty="0"/>
          </a:p>
          <a:p>
            <a:pPr marL="804863" lvl="1" indent="-342900">
              <a:buFont typeface="Arial"/>
              <a:buChar char="•"/>
            </a:pPr>
            <a:endParaRPr lang="en-US" dirty="0"/>
          </a:p>
          <a:p>
            <a:pPr marL="804863" lvl="1" indent="-342900">
              <a:buFont typeface="Arial"/>
              <a:buChar char="•"/>
            </a:pPr>
            <a:endParaRPr lang="en-US" dirty="0"/>
          </a:p>
        </p:txBody>
      </p:sp>
      <p:sp>
        <p:nvSpPr>
          <p:cNvPr id="2" name="Title 1"/>
          <p:cNvSpPr>
            <a:spLocks noGrp="1"/>
          </p:cNvSpPr>
          <p:nvPr>
            <p:ph type="title"/>
          </p:nvPr>
        </p:nvSpPr>
        <p:spPr/>
        <p:txBody>
          <a:bodyPr/>
          <a:lstStyle/>
          <a:p>
            <a:r>
              <a:rPr lang="en-US" dirty="0"/>
              <a:t>Definitions and History</a:t>
            </a:r>
          </a:p>
        </p:txBody>
      </p:sp>
    </p:spTree>
    <p:extLst>
      <p:ext uri="{BB962C8B-B14F-4D97-AF65-F5344CB8AC3E}">
        <p14:creationId xmlns:p14="http://schemas.microsoft.com/office/powerpoint/2010/main" val="405891409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77500" lnSpcReduction="20000"/>
          </a:bodyPr>
          <a:lstStyle/>
          <a:p>
            <a:r>
              <a:rPr lang="en-US" dirty="0"/>
              <a:t>When a DNS name resolution request is forwarded to a DNS server, the DNS server examines its local DNS cache for the IP address. </a:t>
            </a:r>
          </a:p>
          <a:p>
            <a:r>
              <a:rPr lang="en-US" dirty="0"/>
              <a:t>If the IP address is not in the DNS servers cache, it checks its Hosts file. (Since the Hosts file is a static text file, it is not commonly used.) </a:t>
            </a:r>
          </a:p>
          <a:p>
            <a:r>
              <a:rPr lang="en-US" dirty="0"/>
              <a:t>If the DNS server is not authoritative and configured for forwarding, the DNS server forwards the request to a higher-level DNS server. </a:t>
            </a:r>
          </a:p>
          <a:p>
            <a:r>
              <a:rPr lang="en-US" dirty="0"/>
              <a:t>If the DNS server cannot forward the request, or if forwarding fails, the DNS server uses its Root Hints file (also known as </a:t>
            </a:r>
            <a:r>
              <a:rPr lang="en-US" dirty="0" err="1"/>
              <a:t>Cache.dns</a:t>
            </a:r>
            <a:r>
              <a:rPr lang="en-US" dirty="0"/>
              <a:t>). The Root Hints file lists the 13 root DNS servers. </a:t>
            </a:r>
          </a:p>
          <a:p>
            <a:r>
              <a:rPr lang="en-US" dirty="0"/>
              <a:t>The root DNS server responds with the address of a com, </a:t>
            </a:r>
            <a:r>
              <a:rPr lang="en-US" dirty="0" err="1"/>
              <a:t>edu</a:t>
            </a:r>
            <a:r>
              <a:rPr lang="en-US" dirty="0"/>
              <a:t>, net, or other DNS server type (depending on the request). </a:t>
            </a:r>
          </a:p>
          <a:p>
            <a:r>
              <a:rPr lang="en-US" dirty="0"/>
              <a:t>The DNS server forwards the request to the high-level DNS server, which can respond with a variety of IP addresses</a:t>
            </a:r>
          </a:p>
        </p:txBody>
      </p:sp>
      <p:sp>
        <p:nvSpPr>
          <p:cNvPr id="2" name="Title 1"/>
          <p:cNvSpPr>
            <a:spLocks noGrp="1"/>
          </p:cNvSpPr>
          <p:nvPr>
            <p:ph type="title"/>
          </p:nvPr>
        </p:nvSpPr>
        <p:spPr/>
        <p:txBody>
          <a:bodyPr>
            <a:normAutofit/>
          </a:bodyPr>
          <a:lstStyle/>
          <a:p>
            <a:r>
              <a:rPr lang="en-US" dirty="0"/>
              <a:t>DNS name resolution process </a:t>
            </a:r>
          </a:p>
        </p:txBody>
      </p:sp>
    </p:spTree>
    <p:extLst>
      <p:ext uri="{BB962C8B-B14F-4D97-AF65-F5344CB8AC3E}">
        <p14:creationId xmlns:p14="http://schemas.microsoft.com/office/powerpoint/2010/main" val="436255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62500" lnSpcReduction="20000"/>
          </a:bodyPr>
          <a:lstStyle/>
          <a:p>
            <a:r>
              <a:rPr lang="en-US" dirty="0"/>
              <a:t>A DNS server can forward a DNS request to an upstream DNS server if it cannot resolve a host name to an IP address. </a:t>
            </a:r>
          </a:p>
          <a:p>
            <a:r>
              <a:rPr lang="en-US" dirty="0"/>
              <a:t>An authoritative server is a DNS server that has a full, complete copy of all the records for a particular domain. </a:t>
            </a:r>
          </a:p>
          <a:p>
            <a:r>
              <a:rPr lang="en-US" dirty="0"/>
              <a:t>A caching-only DNS server has no zone information; it is not authoritative for any domains. </a:t>
            </a:r>
          </a:p>
          <a:p>
            <a:r>
              <a:rPr lang="en-US" dirty="0"/>
              <a:t>The Root Hints file (also called the </a:t>
            </a:r>
            <a:r>
              <a:rPr lang="en-US" dirty="0" err="1"/>
              <a:t>Cache.DNS</a:t>
            </a:r>
            <a:r>
              <a:rPr lang="en-US" dirty="0"/>
              <a:t> file) lists the 13 root DNS servers. A DNS server uses the Root Hints file to forward a request to a Root DNS server as a last resort to resolve a host name to an IP address. </a:t>
            </a:r>
          </a:p>
          <a:p>
            <a:r>
              <a:rPr lang="en-US" dirty="0"/>
              <a:t>A Root DNS server refers DNS servers to .com or .</a:t>
            </a:r>
            <a:r>
              <a:rPr lang="en-US" dirty="0" err="1"/>
              <a:t>edu</a:t>
            </a:r>
            <a:r>
              <a:rPr lang="en-US" dirty="0"/>
              <a:t> or .</a:t>
            </a:r>
            <a:r>
              <a:rPr lang="en-US" dirty="0" err="1"/>
              <a:t>gov</a:t>
            </a:r>
            <a:r>
              <a:rPr lang="en-US" dirty="0"/>
              <a:t> level DNS servers. </a:t>
            </a:r>
          </a:p>
          <a:p>
            <a:r>
              <a:rPr lang="en-US" dirty="0"/>
              <a:t>Many DNS servers will perform recursion. </a:t>
            </a:r>
          </a:p>
          <a:p>
            <a:r>
              <a:rPr lang="en-US" dirty="0"/>
              <a:t>Recursion is the process by which a DNS server or host uses root name servers and subsequent servers to perform name resolution. </a:t>
            </a:r>
          </a:p>
          <a:p>
            <a:r>
              <a:rPr lang="en-US" dirty="0"/>
              <a:t>Most client computers do not perform recursion, rather they submit a DNS request to the DNS server and wait for a complete response. </a:t>
            </a:r>
          </a:p>
          <a:p>
            <a:endParaRPr lang="en-US" dirty="0"/>
          </a:p>
        </p:txBody>
      </p:sp>
      <p:sp>
        <p:nvSpPr>
          <p:cNvPr id="2" name="Title 1"/>
          <p:cNvSpPr>
            <a:spLocks noGrp="1"/>
          </p:cNvSpPr>
          <p:nvPr>
            <p:ph type="title"/>
          </p:nvPr>
        </p:nvSpPr>
        <p:spPr/>
        <p:txBody>
          <a:bodyPr>
            <a:normAutofit/>
          </a:bodyPr>
          <a:lstStyle/>
          <a:p>
            <a:r>
              <a:rPr lang="en-US" dirty="0"/>
              <a:t>DNS name resolution process </a:t>
            </a:r>
          </a:p>
        </p:txBody>
      </p:sp>
    </p:spTree>
    <p:extLst>
      <p:ext uri="{BB962C8B-B14F-4D97-AF65-F5344CB8AC3E}">
        <p14:creationId xmlns:p14="http://schemas.microsoft.com/office/powerpoint/2010/main" val="42499688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 Address Resolution</a:t>
            </a:r>
          </a:p>
        </p:txBody>
      </p:sp>
      <p:pic>
        <p:nvPicPr>
          <p:cNvPr id="7" name="Content Placeholder 5" descr="4812602009.eps">
            <a:extLst>
              <a:ext uri="{FF2B5EF4-FFF2-40B4-BE49-F238E27FC236}">
                <a16:creationId xmlns:a16="http://schemas.microsoft.com/office/drawing/2014/main" id="{F8A46818-4345-43DB-A431-428F273B07C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l="-3406" r="-3406"/>
          <a:stretch>
            <a:fillRect/>
          </a:stretch>
        </p:blipFill>
        <p:spPr>
          <a:xfrm>
            <a:off x="1970421" y="1295400"/>
            <a:ext cx="8247982" cy="4800600"/>
          </a:xfrm>
        </p:spPr>
      </p:pic>
    </p:spTree>
    <p:extLst>
      <p:ext uri="{BB962C8B-B14F-4D97-AF65-F5344CB8AC3E}">
        <p14:creationId xmlns:p14="http://schemas.microsoft.com/office/powerpoint/2010/main" val="17560990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637D0-F801-497C-B6F0-481D9C7CDEAC}"/>
              </a:ext>
            </a:extLst>
          </p:cNvPr>
          <p:cNvSpPr>
            <a:spLocks noGrp="1"/>
          </p:cNvSpPr>
          <p:nvPr>
            <p:ph type="title"/>
          </p:nvPr>
        </p:nvSpPr>
        <p:spPr/>
        <p:txBody>
          <a:bodyPr/>
          <a:lstStyle/>
          <a:p>
            <a:r>
              <a:rPr lang="en-US" dirty="0"/>
              <a:t>Uniform Resource Locators </a:t>
            </a:r>
            <a:br>
              <a:rPr lang="en-US" dirty="0"/>
            </a:br>
            <a:endParaRPr lang="en-US" dirty="0"/>
          </a:p>
        </p:txBody>
      </p:sp>
      <p:sp>
        <p:nvSpPr>
          <p:cNvPr id="3" name="Text Placeholder 2">
            <a:extLst>
              <a:ext uri="{FF2B5EF4-FFF2-40B4-BE49-F238E27FC236}">
                <a16:creationId xmlns:a16="http://schemas.microsoft.com/office/drawing/2014/main" id="{7EC165C6-5C90-474D-82A1-6A193AB0E09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282213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descr="4812602010.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7344" y="2286000"/>
            <a:ext cx="10534135" cy="1143000"/>
          </a:xfrm>
        </p:spPr>
      </p:pic>
      <p:sp>
        <p:nvSpPr>
          <p:cNvPr id="3" name="Title 2"/>
          <p:cNvSpPr>
            <a:spLocks noGrp="1"/>
          </p:cNvSpPr>
          <p:nvPr>
            <p:ph type="title"/>
          </p:nvPr>
        </p:nvSpPr>
        <p:spPr>
          <a:xfrm>
            <a:off x="2830012" y="136523"/>
            <a:ext cx="8749372" cy="1014601"/>
          </a:xfrm>
        </p:spPr>
        <p:txBody>
          <a:bodyPr/>
          <a:lstStyle/>
          <a:p>
            <a:r>
              <a:rPr lang="en-US" dirty="0"/>
              <a:t>Overview</a:t>
            </a:r>
          </a:p>
        </p:txBody>
      </p:sp>
    </p:spTree>
    <p:extLst>
      <p:ext uri="{BB962C8B-B14F-4D97-AF65-F5344CB8AC3E}">
        <p14:creationId xmlns:p14="http://schemas.microsoft.com/office/powerpoint/2010/main" val="6156398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441" y="1600204"/>
            <a:ext cx="10969943" cy="4525963"/>
          </a:xfrm>
        </p:spPr>
        <p:txBody>
          <a:bodyPr/>
          <a:lstStyle/>
          <a:p>
            <a:r>
              <a:rPr lang="en-US" dirty="0"/>
              <a:t>Recall that in Section 2.1, we listed several application layer protocols on the TCP/IP stack. FTP, SSH, HTTP, POP, IMAP, DNS, </a:t>
            </a:r>
            <a:r>
              <a:rPr lang="mr-IN" dirty="0"/>
              <a:t>…</a:t>
            </a:r>
            <a:endParaRPr lang="en-CA" dirty="0"/>
          </a:p>
          <a:p>
            <a:r>
              <a:rPr lang="en-US" dirty="0"/>
              <a:t>Requesting </a:t>
            </a:r>
          </a:p>
          <a:p>
            <a:pPr lvl="1"/>
            <a:r>
              <a:rPr lang="en-US" dirty="0"/>
              <a:t>ftp://</a:t>
            </a:r>
            <a:r>
              <a:rPr lang="en-US" dirty="0" err="1"/>
              <a:t>example.com</a:t>
            </a:r>
            <a:r>
              <a:rPr lang="en-US" dirty="0"/>
              <a:t>/</a:t>
            </a:r>
            <a:r>
              <a:rPr lang="en-US" dirty="0" err="1"/>
              <a:t>abc.txt</a:t>
            </a:r>
            <a:r>
              <a:rPr lang="en-US" dirty="0"/>
              <a:t>  </a:t>
            </a:r>
            <a:r>
              <a:rPr lang="en-US" dirty="0">
                <a:sym typeface="Wingdings"/>
              </a:rPr>
              <a:t> </a:t>
            </a:r>
            <a:r>
              <a:rPr lang="en-US" dirty="0"/>
              <a:t>sends out an FTP request on port 21, while</a:t>
            </a:r>
          </a:p>
          <a:p>
            <a:pPr lvl="1"/>
            <a:r>
              <a:rPr lang="en-US" dirty="0"/>
              <a:t>http://</a:t>
            </a:r>
            <a:r>
              <a:rPr lang="en-US" dirty="0" err="1"/>
              <a:t>example.com</a:t>
            </a:r>
            <a:r>
              <a:rPr lang="en-US" dirty="0"/>
              <a:t>/</a:t>
            </a:r>
            <a:r>
              <a:rPr lang="en-US" dirty="0" err="1"/>
              <a:t>abc.txt</a:t>
            </a:r>
            <a:r>
              <a:rPr lang="en-US" dirty="0"/>
              <a:t>  </a:t>
            </a:r>
            <a:r>
              <a:rPr lang="en-US" dirty="0">
                <a:sym typeface="Wingdings"/>
              </a:rPr>
              <a:t> </a:t>
            </a:r>
            <a:r>
              <a:rPr lang="en-US" dirty="0"/>
              <a:t>transmits an HTTP request on port 80.</a:t>
            </a:r>
          </a:p>
        </p:txBody>
      </p:sp>
      <p:sp>
        <p:nvSpPr>
          <p:cNvPr id="3" name="Title 2"/>
          <p:cNvSpPr>
            <a:spLocks noGrp="1"/>
          </p:cNvSpPr>
          <p:nvPr>
            <p:ph type="title"/>
          </p:nvPr>
        </p:nvSpPr>
        <p:spPr>
          <a:xfrm>
            <a:off x="2830012" y="136523"/>
            <a:ext cx="8749372" cy="1014601"/>
          </a:xfrm>
        </p:spPr>
        <p:txBody>
          <a:bodyPr/>
          <a:lstStyle/>
          <a:p>
            <a:r>
              <a:rPr lang="en-US" dirty="0"/>
              <a:t> Protocol</a:t>
            </a:r>
          </a:p>
        </p:txBody>
      </p:sp>
    </p:spTree>
    <p:extLst>
      <p:ext uri="{BB962C8B-B14F-4D97-AF65-F5344CB8AC3E}">
        <p14:creationId xmlns:p14="http://schemas.microsoft.com/office/powerpoint/2010/main" val="21055441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441" y="1600204"/>
            <a:ext cx="10969943" cy="4525963"/>
          </a:xfrm>
        </p:spPr>
        <p:txBody>
          <a:bodyPr/>
          <a:lstStyle/>
          <a:p>
            <a:r>
              <a:rPr lang="en-US" dirty="0"/>
              <a:t>The domain identifies the server from which we are requesting resources.</a:t>
            </a:r>
          </a:p>
          <a:p>
            <a:r>
              <a:rPr lang="en-US" dirty="0"/>
              <a:t>Since the DNS system is case insensitive, this part of the URL is case insensitive.</a:t>
            </a:r>
          </a:p>
          <a:p>
            <a:r>
              <a:rPr lang="en-US" dirty="0"/>
              <a:t>Alternatively, an IP address can be used for the domain</a:t>
            </a:r>
          </a:p>
        </p:txBody>
      </p:sp>
      <p:sp>
        <p:nvSpPr>
          <p:cNvPr id="3" name="Title 2"/>
          <p:cNvSpPr>
            <a:spLocks noGrp="1"/>
          </p:cNvSpPr>
          <p:nvPr>
            <p:ph type="title"/>
          </p:nvPr>
        </p:nvSpPr>
        <p:spPr>
          <a:xfrm>
            <a:off x="2830012" y="136523"/>
            <a:ext cx="8749372" cy="1014601"/>
          </a:xfrm>
        </p:spPr>
        <p:txBody>
          <a:bodyPr/>
          <a:lstStyle/>
          <a:p>
            <a:r>
              <a:rPr lang="en-US" dirty="0"/>
              <a:t> Domain</a:t>
            </a:r>
          </a:p>
        </p:txBody>
      </p:sp>
    </p:spTree>
    <p:extLst>
      <p:ext uri="{BB962C8B-B14F-4D97-AF65-F5344CB8AC3E}">
        <p14:creationId xmlns:p14="http://schemas.microsoft.com/office/powerpoint/2010/main" val="4597611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441" y="1600204"/>
            <a:ext cx="10969943" cy="4525963"/>
          </a:xfrm>
        </p:spPr>
        <p:txBody>
          <a:bodyPr/>
          <a:lstStyle/>
          <a:p>
            <a:r>
              <a:rPr lang="en-US" dirty="0"/>
              <a:t> The optional port attribute allows us to specify connections to ports other than the defaults</a:t>
            </a:r>
          </a:p>
          <a:p>
            <a:r>
              <a:rPr lang="en-US" dirty="0"/>
              <a:t>Add a colon after the domain, then specify an integer port number. </a:t>
            </a:r>
          </a:p>
        </p:txBody>
      </p:sp>
      <p:sp>
        <p:nvSpPr>
          <p:cNvPr id="3" name="Title 2"/>
          <p:cNvSpPr>
            <a:spLocks noGrp="1"/>
          </p:cNvSpPr>
          <p:nvPr>
            <p:ph type="title"/>
          </p:nvPr>
        </p:nvSpPr>
        <p:spPr>
          <a:xfrm>
            <a:off x="2830012" y="136523"/>
            <a:ext cx="8749372" cy="1014601"/>
          </a:xfrm>
        </p:spPr>
        <p:txBody>
          <a:bodyPr/>
          <a:lstStyle/>
          <a:p>
            <a:r>
              <a:rPr lang="en-US" dirty="0"/>
              <a:t> Port</a:t>
            </a:r>
          </a:p>
        </p:txBody>
      </p:sp>
    </p:spTree>
    <p:extLst>
      <p:ext uri="{BB962C8B-B14F-4D97-AF65-F5344CB8AC3E}">
        <p14:creationId xmlns:p14="http://schemas.microsoft.com/office/powerpoint/2010/main" val="5587634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441" y="1600204"/>
            <a:ext cx="10969943" cy="4525963"/>
          </a:xfrm>
        </p:spPr>
        <p:txBody>
          <a:bodyPr>
            <a:normAutofit fontScale="92500" lnSpcReduction="10000"/>
          </a:bodyPr>
          <a:lstStyle/>
          <a:p>
            <a:r>
              <a:rPr lang="en-US" dirty="0"/>
              <a:t>Familiar concept to anyone who has ever used a computer file system.</a:t>
            </a:r>
          </a:p>
          <a:p>
            <a:r>
              <a:rPr lang="en-US" dirty="0"/>
              <a:t>The root of a web server corresponds to a folder somewhere on that server. </a:t>
            </a:r>
          </a:p>
          <a:p>
            <a:r>
              <a:rPr lang="en-US" dirty="0"/>
              <a:t>On many Linux servers that path is /</a:t>
            </a:r>
            <a:r>
              <a:rPr lang="en-US" dirty="0" err="1"/>
              <a:t>var</a:t>
            </a:r>
            <a:r>
              <a:rPr lang="en-US" dirty="0"/>
              <a:t>/www/html/  </a:t>
            </a:r>
          </a:p>
          <a:p>
            <a:r>
              <a:rPr lang="en-US" dirty="0"/>
              <a:t>On Windows IIS machines it is often /</a:t>
            </a:r>
            <a:r>
              <a:rPr lang="en-US" dirty="0" err="1"/>
              <a:t>inetpub</a:t>
            </a:r>
            <a:r>
              <a:rPr lang="en-US" dirty="0"/>
              <a:t>/</a:t>
            </a:r>
            <a:r>
              <a:rPr lang="en-US" dirty="0" err="1"/>
              <a:t>wwwroot</a:t>
            </a:r>
            <a:r>
              <a:rPr lang="en-US" dirty="0"/>
              <a:t>/</a:t>
            </a:r>
          </a:p>
          <a:p>
            <a:r>
              <a:rPr lang="en-US" dirty="0"/>
              <a:t>The path is optional. However, when requesting a folder or the top-level page, the web server will decide which file to send you.</a:t>
            </a:r>
          </a:p>
        </p:txBody>
      </p:sp>
      <p:sp>
        <p:nvSpPr>
          <p:cNvPr id="3" name="Title 2"/>
          <p:cNvSpPr>
            <a:spLocks noGrp="1"/>
          </p:cNvSpPr>
          <p:nvPr>
            <p:ph type="title"/>
          </p:nvPr>
        </p:nvSpPr>
        <p:spPr>
          <a:xfrm>
            <a:off x="2830012" y="136523"/>
            <a:ext cx="8749372" cy="1014601"/>
          </a:xfrm>
        </p:spPr>
        <p:txBody>
          <a:bodyPr/>
          <a:lstStyle/>
          <a:p>
            <a:r>
              <a:rPr lang="en-US" dirty="0"/>
              <a:t> Path</a:t>
            </a:r>
          </a:p>
        </p:txBody>
      </p:sp>
    </p:spTree>
    <p:extLst>
      <p:ext uri="{BB962C8B-B14F-4D97-AF65-F5344CB8AC3E}">
        <p14:creationId xmlns:p14="http://schemas.microsoft.com/office/powerpoint/2010/main" val="1911981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descr="4812602011.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00968" y="1333500"/>
            <a:ext cx="8986887" cy="4191000"/>
          </a:xfrm>
        </p:spPr>
      </p:pic>
      <p:sp>
        <p:nvSpPr>
          <p:cNvPr id="3" name="Title 2"/>
          <p:cNvSpPr>
            <a:spLocks noGrp="1"/>
          </p:cNvSpPr>
          <p:nvPr>
            <p:ph type="title"/>
          </p:nvPr>
        </p:nvSpPr>
        <p:spPr>
          <a:xfrm>
            <a:off x="2830012" y="136523"/>
            <a:ext cx="8749372" cy="1014601"/>
          </a:xfrm>
        </p:spPr>
        <p:txBody>
          <a:bodyPr/>
          <a:lstStyle/>
          <a:p>
            <a:r>
              <a:rPr lang="en-US" dirty="0"/>
              <a:t> Query String</a:t>
            </a:r>
          </a:p>
        </p:txBody>
      </p:sp>
    </p:spTree>
    <p:extLst>
      <p:ext uri="{BB962C8B-B14F-4D97-AF65-F5344CB8AC3E}">
        <p14:creationId xmlns:p14="http://schemas.microsoft.com/office/powerpoint/2010/main" val="8321072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r>
              <a:rPr lang="en-US" dirty="0"/>
              <a:t>The Internet and WWW are different (but related) things</a:t>
            </a:r>
          </a:p>
        </p:txBody>
      </p:sp>
      <p:sp>
        <p:nvSpPr>
          <p:cNvPr id="2" name="Title 1"/>
          <p:cNvSpPr>
            <a:spLocks noGrp="1"/>
          </p:cNvSpPr>
          <p:nvPr>
            <p:ph type="title"/>
          </p:nvPr>
        </p:nvSpPr>
        <p:spPr/>
        <p:txBody>
          <a:bodyPr/>
          <a:lstStyle/>
          <a:p>
            <a:r>
              <a:rPr lang="en-US" dirty="0"/>
              <a:t>Definitions and History</a:t>
            </a:r>
          </a:p>
        </p:txBody>
      </p:sp>
      <p:pic>
        <p:nvPicPr>
          <p:cNvPr id="5" name="Picture 4" descr="4812601002.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2125" y="2145583"/>
            <a:ext cx="4040087" cy="4040087"/>
          </a:xfrm>
          <a:prstGeom prst="rect">
            <a:avLst/>
          </a:prstGeom>
        </p:spPr>
      </p:pic>
    </p:spTree>
    <p:extLst>
      <p:ext uri="{BB962C8B-B14F-4D97-AF65-F5344CB8AC3E}">
        <p14:creationId xmlns:p14="http://schemas.microsoft.com/office/powerpoint/2010/main" val="28136664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441" y="1600204"/>
            <a:ext cx="10969943" cy="4525963"/>
          </a:xfrm>
        </p:spPr>
        <p:txBody>
          <a:bodyPr/>
          <a:lstStyle/>
          <a:p>
            <a:r>
              <a:rPr lang="en-US" dirty="0"/>
              <a:t>A way of requesting a portion of a page.</a:t>
            </a:r>
          </a:p>
          <a:p>
            <a:r>
              <a:rPr lang="en-US" dirty="0"/>
              <a:t>Browsers will see the fragment in the URL, seek out the tag anchor in the HTML, and scroll the website to it. </a:t>
            </a:r>
          </a:p>
        </p:txBody>
      </p:sp>
      <p:sp>
        <p:nvSpPr>
          <p:cNvPr id="3" name="Title 2"/>
          <p:cNvSpPr>
            <a:spLocks noGrp="1"/>
          </p:cNvSpPr>
          <p:nvPr>
            <p:ph type="title"/>
          </p:nvPr>
        </p:nvSpPr>
        <p:spPr>
          <a:xfrm>
            <a:off x="2830012" y="136523"/>
            <a:ext cx="8749372" cy="1014601"/>
          </a:xfrm>
        </p:spPr>
        <p:txBody>
          <a:bodyPr/>
          <a:lstStyle/>
          <a:p>
            <a:r>
              <a:rPr lang="en-US" dirty="0"/>
              <a:t> Fragment</a:t>
            </a:r>
          </a:p>
        </p:txBody>
      </p:sp>
    </p:spTree>
    <p:extLst>
      <p:ext uri="{BB962C8B-B14F-4D97-AF65-F5344CB8AC3E}">
        <p14:creationId xmlns:p14="http://schemas.microsoft.com/office/powerpoint/2010/main" val="81351208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F97E9-08E7-43FB-8929-8AAF5805FAA1}"/>
              </a:ext>
            </a:extLst>
          </p:cNvPr>
          <p:cNvSpPr>
            <a:spLocks noGrp="1"/>
          </p:cNvSpPr>
          <p:nvPr>
            <p:ph type="title"/>
          </p:nvPr>
        </p:nvSpPr>
        <p:spPr/>
        <p:txBody>
          <a:bodyPr/>
          <a:lstStyle/>
          <a:p>
            <a:r>
              <a:rPr lang="en-US" dirty="0"/>
              <a:t>Hypertext Transfer Protocol </a:t>
            </a:r>
            <a:br>
              <a:rPr lang="en-US" dirty="0"/>
            </a:br>
            <a:endParaRPr lang="en-US" dirty="0"/>
          </a:p>
        </p:txBody>
      </p:sp>
      <p:sp>
        <p:nvSpPr>
          <p:cNvPr id="3" name="Text Placeholder 2">
            <a:extLst>
              <a:ext uri="{FF2B5EF4-FFF2-40B4-BE49-F238E27FC236}">
                <a16:creationId xmlns:a16="http://schemas.microsoft.com/office/drawing/2014/main" id="{1F4E560C-09A1-4005-88D7-E6E344B255F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95647073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4812602012.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13012" y="1371600"/>
            <a:ext cx="7086600" cy="4877560"/>
          </a:xfrm>
        </p:spPr>
      </p:pic>
      <p:sp>
        <p:nvSpPr>
          <p:cNvPr id="2" name="Title 1"/>
          <p:cNvSpPr>
            <a:spLocks noGrp="1"/>
          </p:cNvSpPr>
          <p:nvPr>
            <p:ph type="title"/>
          </p:nvPr>
        </p:nvSpPr>
        <p:spPr/>
        <p:txBody>
          <a:bodyPr/>
          <a:lstStyle/>
          <a:p>
            <a:r>
              <a:rPr lang="en-US" dirty="0"/>
              <a:t>Headers</a:t>
            </a:r>
          </a:p>
        </p:txBody>
      </p:sp>
    </p:spTree>
    <p:extLst>
      <p:ext uri="{BB962C8B-B14F-4D97-AF65-F5344CB8AC3E}">
        <p14:creationId xmlns:p14="http://schemas.microsoft.com/office/powerpoint/2010/main" val="166149741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342900" indent="-342900">
              <a:buFont typeface="Arial"/>
              <a:buChar char="•"/>
            </a:pPr>
            <a:r>
              <a:rPr lang="en-US" b="1" dirty="0"/>
              <a:t>Request headers </a:t>
            </a:r>
            <a:r>
              <a:rPr lang="en-US" dirty="0"/>
              <a:t>include data about the client machine.</a:t>
            </a:r>
          </a:p>
          <a:p>
            <a:pPr marL="342900" indent="-342900">
              <a:buFont typeface="Arial"/>
              <a:buChar char="•"/>
            </a:pPr>
            <a:r>
              <a:rPr lang="en-US" b="1" dirty="0"/>
              <a:t>Response headers </a:t>
            </a:r>
            <a:r>
              <a:rPr lang="en-US" dirty="0"/>
              <a:t>have information about the server answering the request and the data being sent</a:t>
            </a:r>
          </a:p>
        </p:txBody>
      </p:sp>
      <p:sp>
        <p:nvSpPr>
          <p:cNvPr id="2" name="Title 1"/>
          <p:cNvSpPr>
            <a:spLocks noGrp="1"/>
          </p:cNvSpPr>
          <p:nvPr>
            <p:ph type="title"/>
          </p:nvPr>
        </p:nvSpPr>
        <p:spPr/>
        <p:txBody>
          <a:bodyPr/>
          <a:lstStyle/>
          <a:p>
            <a:r>
              <a:rPr lang="en-US" dirty="0"/>
              <a:t>Headers</a:t>
            </a:r>
          </a:p>
        </p:txBody>
      </p:sp>
      <p:pic>
        <p:nvPicPr>
          <p:cNvPr id="5" name="Picture 4" descr="4812602012.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6012" y="3352800"/>
            <a:ext cx="4235828" cy="2912132"/>
          </a:xfrm>
          <a:prstGeom prst="rect">
            <a:avLst/>
          </a:prstGeom>
        </p:spPr>
      </p:pic>
    </p:spTree>
    <p:extLst>
      <p:ext uri="{BB962C8B-B14F-4D97-AF65-F5344CB8AC3E}">
        <p14:creationId xmlns:p14="http://schemas.microsoft.com/office/powerpoint/2010/main" val="21155413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4812602014.e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13011" y="1295400"/>
            <a:ext cx="7527235" cy="4876800"/>
          </a:xfrm>
        </p:spPr>
      </p:pic>
      <p:sp>
        <p:nvSpPr>
          <p:cNvPr id="2" name="Title 1"/>
          <p:cNvSpPr>
            <a:spLocks noGrp="1"/>
          </p:cNvSpPr>
          <p:nvPr>
            <p:ph type="title"/>
          </p:nvPr>
        </p:nvSpPr>
        <p:spPr/>
        <p:txBody>
          <a:bodyPr/>
          <a:lstStyle/>
          <a:p>
            <a:r>
              <a:rPr lang="en-US" dirty="0"/>
              <a:t> Request Methods</a:t>
            </a:r>
          </a:p>
        </p:txBody>
      </p:sp>
    </p:spTree>
    <p:extLst>
      <p:ext uri="{BB962C8B-B14F-4D97-AF65-F5344CB8AC3E}">
        <p14:creationId xmlns:p14="http://schemas.microsoft.com/office/powerpoint/2010/main" val="6807510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342900" indent="-342900">
              <a:buFont typeface="Arial"/>
              <a:buChar char="•"/>
            </a:pPr>
            <a:r>
              <a:rPr lang="en-US" sz="3200" dirty="0"/>
              <a:t>2## codes are for successful responses, </a:t>
            </a:r>
          </a:p>
          <a:p>
            <a:pPr marL="342900" indent="-342900">
              <a:buFont typeface="Arial"/>
              <a:buChar char="•"/>
            </a:pPr>
            <a:r>
              <a:rPr lang="en-US" sz="3200" dirty="0"/>
              <a:t>3## are for redirection-related responses,</a:t>
            </a:r>
          </a:p>
          <a:p>
            <a:pPr marL="342900" indent="-342900">
              <a:buFont typeface="Arial"/>
              <a:buChar char="•"/>
            </a:pPr>
            <a:r>
              <a:rPr lang="en-US" sz="3200" dirty="0"/>
              <a:t>4## codes are </a:t>
            </a:r>
            <a:r>
              <a:rPr lang="en-US" sz="3200" b="1" dirty="0"/>
              <a:t>client</a:t>
            </a:r>
            <a:r>
              <a:rPr lang="en-US" sz="3200" dirty="0"/>
              <a:t> errors,</a:t>
            </a:r>
          </a:p>
          <a:p>
            <a:pPr marL="342900" indent="-342900">
              <a:buFont typeface="Arial"/>
              <a:buChar char="•"/>
            </a:pPr>
            <a:r>
              <a:rPr lang="en-US" sz="3200" dirty="0"/>
              <a:t>5## codes are </a:t>
            </a:r>
            <a:r>
              <a:rPr lang="en-US" sz="3200" b="1" dirty="0"/>
              <a:t>server</a:t>
            </a:r>
            <a:r>
              <a:rPr lang="en-US" sz="3200" dirty="0"/>
              <a:t> errors.</a:t>
            </a:r>
          </a:p>
        </p:txBody>
      </p:sp>
      <p:sp>
        <p:nvSpPr>
          <p:cNvPr id="2" name="Title 1"/>
          <p:cNvSpPr>
            <a:spLocks noGrp="1"/>
          </p:cNvSpPr>
          <p:nvPr>
            <p:ph type="title"/>
          </p:nvPr>
        </p:nvSpPr>
        <p:spPr/>
        <p:txBody>
          <a:bodyPr/>
          <a:lstStyle/>
          <a:p>
            <a:r>
              <a:rPr lang="en-US" dirty="0"/>
              <a:t> Response Codes</a:t>
            </a:r>
          </a:p>
        </p:txBody>
      </p:sp>
    </p:spTree>
    <p:extLst>
      <p:ext uri="{BB962C8B-B14F-4D97-AF65-F5344CB8AC3E}">
        <p14:creationId xmlns:p14="http://schemas.microsoft.com/office/powerpoint/2010/main" val="173787953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20000"/>
          </a:bodyPr>
          <a:lstStyle/>
          <a:p>
            <a:r>
              <a:rPr lang="en-US" dirty="0"/>
              <a:t>200: OK </a:t>
            </a:r>
          </a:p>
          <a:p>
            <a:r>
              <a:rPr lang="en-US" dirty="0"/>
              <a:t>301: Moved Permanently </a:t>
            </a:r>
          </a:p>
          <a:p>
            <a:r>
              <a:rPr lang="en-US" dirty="0"/>
              <a:t>304: Not Modified </a:t>
            </a:r>
          </a:p>
          <a:p>
            <a:r>
              <a:rPr lang="en-US" dirty="0"/>
              <a:t>307: Temporary redirect </a:t>
            </a:r>
          </a:p>
          <a:p>
            <a:r>
              <a:rPr lang="en-US" dirty="0"/>
              <a:t>400: Bad Request </a:t>
            </a:r>
          </a:p>
          <a:p>
            <a:r>
              <a:rPr lang="en-US" dirty="0"/>
              <a:t>401: Unauthorized </a:t>
            </a:r>
          </a:p>
          <a:p>
            <a:r>
              <a:rPr lang="en-US" dirty="0"/>
              <a:t>404: Not found </a:t>
            </a:r>
          </a:p>
          <a:p>
            <a:r>
              <a:rPr lang="en-US" dirty="0"/>
              <a:t>414: Request URI too long </a:t>
            </a:r>
          </a:p>
          <a:p>
            <a:r>
              <a:rPr lang="en-US" dirty="0"/>
              <a:t>500: Internal server error</a:t>
            </a:r>
          </a:p>
        </p:txBody>
      </p:sp>
      <p:sp>
        <p:nvSpPr>
          <p:cNvPr id="2" name="Title 1"/>
          <p:cNvSpPr>
            <a:spLocks noGrp="1"/>
          </p:cNvSpPr>
          <p:nvPr>
            <p:ph type="title"/>
          </p:nvPr>
        </p:nvSpPr>
        <p:spPr/>
        <p:txBody>
          <a:bodyPr/>
          <a:lstStyle/>
          <a:p>
            <a:r>
              <a:rPr lang="en-US" dirty="0"/>
              <a:t> (Some) Response Codes</a:t>
            </a:r>
          </a:p>
        </p:txBody>
      </p:sp>
    </p:spTree>
    <p:extLst>
      <p:ext uri="{BB962C8B-B14F-4D97-AF65-F5344CB8AC3E}">
        <p14:creationId xmlns:p14="http://schemas.microsoft.com/office/powerpoint/2010/main" val="24255027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5DF67-64C3-4CF0-ABFC-48E5D9AB242C}"/>
              </a:ext>
            </a:extLst>
          </p:cNvPr>
          <p:cNvSpPr>
            <a:spLocks noGrp="1"/>
          </p:cNvSpPr>
          <p:nvPr>
            <p:ph type="title"/>
          </p:nvPr>
        </p:nvSpPr>
        <p:spPr/>
        <p:txBody>
          <a:bodyPr/>
          <a:lstStyle/>
          <a:p>
            <a:r>
              <a:rPr lang="en-US" dirty="0"/>
              <a:t>Web server</a:t>
            </a:r>
          </a:p>
        </p:txBody>
      </p:sp>
      <p:sp>
        <p:nvSpPr>
          <p:cNvPr id="3" name="Text Placeholder 2">
            <a:extLst>
              <a:ext uri="{FF2B5EF4-FFF2-40B4-BE49-F238E27FC236}">
                <a16:creationId xmlns:a16="http://schemas.microsoft.com/office/drawing/2014/main" id="{5A942778-5B5E-4CA4-91B2-ABDD0E955ED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2949046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3"/>
          <a:stretch/>
        </p:blipFill>
        <p:spPr>
          <a:xfrm>
            <a:off x="5332412" y="171692"/>
            <a:ext cx="6553200" cy="5753229"/>
          </a:xfrm>
          <a:prstGeom prst="rect">
            <a:avLst/>
          </a:prstGeom>
        </p:spPr>
      </p:pic>
      <p:sp>
        <p:nvSpPr>
          <p:cNvPr id="2" name="Title 1"/>
          <p:cNvSpPr>
            <a:spLocks noGrp="1"/>
          </p:cNvSpPr>
          <p:nvPr>
            <p:ph type="title"/>
          </p:nvPr>
        </p:nvSpPr>
        <p:spPr/>
        <p:txBody>
          <a:bodyPr/>
          <a:lstStyle/>
          <a:p>
            <a:r>
              <a:rPr lang="en-US" dirty="0"/>
              <a:t>Overview</a:t>
            </a:r>
          </a:p>
        </p:txBody>
      </p:sp>
      <p:pic>
        <p:nvPicPr>
          <p:cNvPr id="5" name="Picture 4"/>
          <p:cNvPicPr>
            <a:picLocks noChangeAspect="1"/>
          </p:cNvPicPr>
          <p:nvPr/>
        </p:nvPicPr>
        <p:blipFill>
          <a:blip r:embed="rId4"/>
          <a:stretch>
            <a:fillRect/>
          </a:stretch>
        </p:blipFill>
        <p:spPr>
          <a:xfrm>
            <a:off x="227012" y="1524000"/>
            <a:ext cx="4724400" cy="2921144"/>
          </a:xfrm>
          <a:prstGeom prst="rect">
            <a:avLst/>
          </a:prstGeom>
        </p:spPr>
      </p:pic>
    </p:spTree>
    <p:extLst>
      <p:ext uri="{BB962C8B-B14F-4D97-AF65-F5344CB8AC3E}">
        <p14:creationId xmlns:p14="http://schemas.microsoft.com/office/powerpoint/2010/main" val="147746722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solidFill>
            <a:schemeClr val="bg1"/>
          </a:solidFill>
        </p:spPr>
        <p:txBody>
          <a:bodyPr>
            <a:normAutofit/>
          </a:bodyPr>
          <a:lstStyle/>
          <a:p>
            <a:r>
              <a:rPr lang="en-US" dirty="0"/>
              <a:t>The server is the </a:t>
            </a:r>
            <a:r>
              <a:rPr lang="en-US" b="1" dirty="0">
                <a:solidFill>
                  <a:srgbClr val="A53010"/>
                </a:solidFill>
              </a:rPr>
              <a:t>software</a:t>
            </a:r>
            <a:r>
              <a:rPr lang="en-US" dirty="0">
                <a:solidFill>
                  <a:srgbClr val="A53010"/>
                </a:solidFill>
              </a:rPr>
              <a:t> </a:t>
            </a:r>
            <a:r>
              <a:rPr lang="en-US" dirty="0"/>
              <a:t>(not the computer itself) that:</a:t>
            </a:r>
          </a:p>
          <a:p>
            <a:pPr lvl="1"/>
            <a:r>
              <a:rPr lang="en-US" dirty="0"/>
              <a:t>allows the computer to communicate with other computers </a:t>
            </a:r>
            <a:endParaRPr lang="en-US" dirty="0">
              <a:effectLst/>
            </a:endParaRPr>
          </a:p>
          <a:p>
            <a:pPr lvl="1"/>
            <a:r>
              <a:rPr lang="en-US" dirty="0"/>
              <a:t> waits for a request for information, then retrieve and send that information back as quickly as possible </a:t>
            </a:r>
          </a:p>
          <a:p>
            <a:r>
              <a:rPr lang="en-US" dirty="0">
                <a:effectLst/>
              </a:rPr>
              <a:t>This software is installed In the actual computer, which is installed server operating system and called </a:t>
            </a:r>
            <a:r>
              <a:rPr lang="en-US" b="1" dirty="0">
                <a:solidFill>
                  <a:srgbClr val="C00000"/>
                </a:solidFill>
                <a:effectLst/>
              </a:rPr>
              <a:t>host</a:t>
            </a:r>
          </a:p>
          <a:p>
            <a:pPr lvl="1"/>
            <a:endParaRPr lang="en-US" dirty="0">
              <a:effectLst/>
            </a:endParaRPr>
          </a:p>
          <a:p>
            <a:endParaRPr lang="en-US" dirty="0"/>
          </a:p>
        </p:txBody>
      </p:sp>
      <p:sp>
        <p:nvSpPr>
          <p:cNvPr id="2" name="Title 1"/>
          <p:cNvSpPr>
            <a:spLocks noGrp="1"/>
          </p:cNvSpPr>
          <p:nvPr>
            <p:ph type="title"/>
          </p:nvPr>
        </p:nvSpPr>
        <p:spPr/>
        <p:txBody>
          <a:bodyPr/>
          <a:lstStyle/>
          <a:p>
            <a:r>
              <a:rPr lang="en-US" dirty="0"/>
              <a:t>Web server</a:t>
            </a:r>
          </a:p>
        </p:txBody>
      </p:sp>
      <p:pic>
        <p:nvPicPr>
          <p:cNvPr id="3074" name="Picture 2" descr="http://www.resultantsys.com/wp-content/uploads/webserver.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21784" y="4752000"/>
            <a:ext cx="3657600" cy="198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46553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pPr marL="457200" indent="-457200">
              <a:buFont typeface="+mj-lt"/>
              <a:buAutoNum type="arabicPeriod"/>
            </a:pPr>
            <a:r>
              <a:rPr lang="en-US" dirty="0"/>
              <a:t>URLS</a:t>
            </a:r>
          </a:p>
          <a:p>
            <a:pPr marL="457200" indent="-457200">
              <a:buFont typeface="+mj-lt"/>
              <a:buAutoNum type="arabicPeriod"/>
            </a:pPr>
            <a:r>
              <a:rPr lang="en-US" dirty="0"/>
              <a:t>HTTP</a:t>
            </a:r>
          </a:p>
          <a:p>
            <a:pPr marL="457200" indent="-457200">
              <a:buFont typeface="+mj-lt"/>
              <a:buAutoNum type="arabicPeriod"/>
            </a:pPr>
            <a:r>
              <a:rPr lang="en-US" dirty="0"/>
              <a:t>SERVERS</a:t>
            </a:r>
          </a:p>
          <a:p>
            <a:pPr marL="457200" indent="-457200">
              <a:buFont typeface="+mj-lt"/>
              <a:buAutoNum type="arabicPeriod"/>
            </a:pPr>
            <a:r>
              <a:rPr lang="en-US" dirty="0"/>
              <a:t>BROWSERS</a:t>
            </a:r>
          </a:p>
          <a:p>
            <a:pPr marL="457200" indent="-457200">
              <a:buFont typeface="+mj-lt"/>
              <a:buAutoNum type="arabicPeriod"/>
            </a:pPr>
            <a:r>
              <a:rPr lang="en-US" dirty="0"/>
              <a:t>HTML</a:t>
            </a:r>
          </a:p>
        </p:txBody>
      </p:sp>
      <p:sp>
        <p:nvSpPr>
          <p:cNvPr id="2" name="Title 1"/>
          <p:cNvSpPr>
            <a:spLocks noGrp="1"/>
          </p:cNvSpPr>
          <p:nvPr>
            <p:ph type="title"/>
          </p:nvPr>
        </p:nvSpPr>
        <p:spPr/>
        <p:txBody>
          <a:bodyPr/>
          <a:lstStyle/>
          <a:p>
            <a:r>
              <a:rPr lang="en-US" dirty="0"/>
              <a:t>Definitions and History</a:t>
            </a:r>
          </a:p>
        </p:txBody>
      </p:sp>
    </p:spTree>
    <p:extLst>
      <p:ext uri="{BB962C8B-B14F-4D97-AF65-F5344CB8AC3E}">
        <p14:creationId xmlns:p14="http://schemas.microsoft.com/office/powerpoint/2010/main" val="27013008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a:bodyPr>
          <a:lstStyle/>
          <a:p>
            <a:r>
              <a:rPr lang="en-US" dirty="0"/>
              <a:t>Apache: ​One of the most popular web server in the world developed by the Apache Software Foundation. Apache is an open source software which supports almost all operating systems including Linux, Unix, Windows, FreeBSD, Mac OS X and more</a:t>
            </a:r>
          </a:p>
          <a:p>
            <a:r>
              <a:rPr lang="en-US" dirty="0"/>
              <a:t>IIS (Internet Information Services) is a Microsoft product. This server has all the features just like apache. But it is not an open source and more over adding personal modules is not easy and modification becomes a little difficult job.</a:t>
            </a:r>
          </a:p>
        </p:txBody>
      </p:sp>
      <p:sp>
        <p:nvSpPr>
          <p:cNvPr id="2" name="Title 1"/>
          <p:cNvSpPr>
            <a:spLocks noGrp="1"/>
          </p:cNvSpPr>
          <p:nvPr>
            <p:ph type="title"/>
          </p:nvPr>
        </p:nvSpPr>
        <p:spPr/>
        <p:txBody>
          <a:bodyPr/>
          <a:lstStyle/>
          <a:p>
            <a:r>
              <a:rPr lang="en-US" b="1" dirty="0"/>
              <a:t>Most popular web server</a:t>
            </a:r>
          </a:p>
        </p:txBody>
      </p:sp>
    </p:spTree>
    <p:extLst>
      <p:ext uri="{BB962C8B-B14F-4D97-AF65-F5344CB8AC3E}">
        <p14:creationId xmlns:p14="http://schemas.microsoft.com/office/powerpoint/2010/main" val="306084069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20000"/>
          </a:bodyPr>
          <a:lstStyle/>
          <a:p>
            <a:r>
              <a:rPr lang="en-US" dirty="0"/>
              <a:t>Server OS is an operating system specifically designed to run on servers, which are specialized computers that operate within a client/server architecture to serve request of client on the network</a:t>
            </a:r>
          </a:p>
          <a:p>
            <a:r>
              <a:rPr lang="en-US" dirty="0"/>
              <a:t>Type of Server OS:</a:t>
            </a:r>
          </a:p>
          <a:p>
            <a:pPr lvl="1"/>
            <a:r>
              <a:rPr lang="en-US" dirty="0"/>
              <a:t>Windows server (2000, 2003 R3, 2008…)</a:t>
            </a:r>
          </a:p>
          <a:p>
            <a:pPr lvl="1"/>
            <a:r>
              <a:rPr lang="en-US" dirty="0"/>
              <a:t>Unix (Red Hat)</a:t>
            </a:r>
          </a:p>
          <a:p>
            <a:pPr lvl="1"/>
            <a:r>
              <a:rPr lang="en-US" dirty="0"/>
              <a:t>Mac OS X Server</a:t>
            </a:r>
          </a:p>
          <a:p>
            <a:r>
              <a:rPr lang="en-US" dirty="0"/>
              <a:t>Some applications, which typically run on server</a:t>
            </a:r>
          </a:p>
          <a:p>
            <a:pPr lvl="1"/>
            <a:r>
              <a:rPr lang="en-US" dirty="0"/>
              <a:t>Web server</a:t>
            </a:r>
          </a:p>
          <a:p>
            <a:pPr lvl="1"/>
            <a:r>
              <a:rPr lang="en-US" dirty="0"/>
              <a:t>Database server</a:t>
            </a:r>
          </a:p>
          <a:p>
            <a:pPr lvl="1"/>
            <a:r>
              <a:rPr lang="en-US" dirty="0"/>
              <a:t>Mail server</a:t>
            </a:r>
          </a:p>
          <a:p>
            <a:pPr lvl="1"/>
            <a:r>
              <a:rPr lang="en-US" dirty="0"/>
              <a:t>DNS server</a:t>
            </a:r>
          </a:p>
        </p:txBody>
      </p:sp>
      <p:sp>
        <p:nvSpPr>
          <p:cNvPr id="2" name="Title 1"/>
          <p:cNvSpPr>
            <a:spLocks noGrp="1"/>
          </p:cNvSpPr>
          <p:nvPr>
            <p:ph type="title"/>
          </p:nvPr>
        </p:nvSpPr>
        <p:spPr/>
        <p:txBody>
          <a:bodyPr/>
          <a:lstStyle/>
          <a:p>
            <a:r>
              <a:rPr lang="en-US" dirty="0"/>
              <a:t>Server operation system</a:t>
            </a:r>
          </a:p>
        </p:txBody>
      </p:sp>
    </p:spTree>
    <p:extLst>
      <p:ext uri="{BB962C8B-B14F-4D97-AF65-F5344CB8AC3E}">
        <p14:creationId xmlns:p14="http://schemas.microsoft.com/office/powerpoint/2010/main" val="1185153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10000"/>
          </a:bodyPr>
          <a:lstStyle/>
          <a:p>
            <a:r>
              <a:rPr lang="en-US" dirty="0"/>
              <a:t>Web server: Hosts web pages. A web server is what makes the World Wide Web possible. Each website has one or more web servers.</a:t>
            </a:r>
          </a:p>
          <a:p>
            <a:r>
              <a:rPr lang="en-US" dirty="0"/>
              <a:t>Database server: Maintains and shares any form of database (organized collections of data with predefined properties that may be displayed in a table) over a network.</a:t>
            </a:r>
          </a:p>
          <a:p>
            <a:r>
              <a:rPr lang="en-US" dirty="0"/>
              <a:t>Mail server: Makes email communication possible in the same way that a post office makes snail mail communication possible</a:t>
            </a:r>
          </a:p>
          <a:p>
            <a:r>
              <a:rPr lang="en-US" dirty="0"/>
              <a:t>DNS:  is a hierarchical decentralized naming system for computers, services, or other resources connected to the Internet or a private network</a:t>
            </a:r>
          </a:p>
        </p:txBody>
      </p:sp>
      <p:sp>
        <p:nvSpPr>
          <p:cNvPr id="2" name="Title 1"/>
          <p:cNvSpPr>
            <a:spLocks noGrp="1"/>
          </p:cNvSpPr>
          <p:nvPr>
            <p:ph type="title"/>
          </p:nvPr>
        </p:nvSpPr>
        <p:spPr/>
        <p:txBody>
          <a:bodyPr>
            <a:normAutofit/>
          </a:bodyPr>
          <a:lstStyle/>
          <a:p>
            <a:r>
              <a:rPr lang="en-US" dirty="0"/>
              <a:t>Some applications, which typically run on server</a:t>
            </a:r>
          </a:p>
        </p:txBody>
      </p:sp>
    </p:spTree>
    <p:extLst>
      <p:ext uri="{BB962C8B-B14F-4D97-AF65-F5344CB8AC3E}">
        <p14:creationId xmlns:p14="http://schemas.microsoft.com/office/powerpoint/2010/main" val="409083933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web brows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4289" y="1967543"/>
            <a:ext cx="5248496" cy="2009754"/>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p:txBody>
          <a:bodyPr>
            <a:normAutofit fontScale="77500" lnSpcReduction="20000"/>
          </a:bodyPr>
          <a:lstStyle/>
          <a:p>
            <a:r>
              <a:rPr lang="en-US" dirty="0"/>
              <a:t>State what a web browser can do?</a:t>
            </a:r>
          </a:p>
          <a:p>
            <a:endParaRPr lang="is-IS" dirty="0"/>
          </a:p>
          <a:p>
            <a:endParaRPr lang="is-IS" dirty="0"/>
          </a:p>
          <a:p>
            <a:endParaRPr lang="is-IS" dirty="0"/>
          </a:p>
          <a:p>
            <a:endParaRPr lang="is-IS" dirty="0"/>
          </a:p>
          <a:p>
            <a:endParaRPr lang="is-IS" dirty="0"/>
          </a:p>
          <a:p>
            <a:r>
              <a:rPr lang="is-IS" dirty="0"/>
              <a:t>Some popular web browser</a:t>
            </a:r>
          </a:p>
          <a:p>
            <a:pPr lvl="1"/>
            <a:r>
              <a:rPr lang="is-IS" dirty="0"/>
              <a:t>Internet Explorer</a:t>
            </a:r>
          </a:p>
          <a:p>
            <a:pPr lvl="1"/>
            <a:r>
              <a:rPr lang="is-IS" dirty="0"/>
              <a:t>Firefox</a:t>
            </a:r>
          </a:p>
          <a:p>
            <a:pPr lvl="1"/>
            <a:r>
              <a:rPr lang="is-IS" dirty="0"/>
              <a:t>Safari</a:t>
            </a:r>
          </a:p>
          <a:p>
            <a:pPr lvl="1"/>
            <a:r>
              <a:rPr lang="is-IS" dirty="0"/>
              <a:t>Opera</a:t>
            </a:r>
          </a:p>
          <a:p>
            <a:pPr lvl="1"/>
            <a:r>
              <a:rPr lang="is-IS" dirty="0"/>
              <a:t>Chrome</a:t>
            </a:r>
          </a:p>
        </p:txBody>
      </p:sp>
      <p:sp>
        <p:nvSpPr>
          <p:cNvPr id="2" name="Title 1"/>
          <p:cNvSpPr>
            <a:spLocks noGrp="1"/>
          </p:cNvSpPr>
          <p:nvPr>
            <p:ph type="title"/>
          </p:nvPr>
        </p:nvSpPr>
        <p:spPr/>
        <p:txBody>
          <a:bodyPr/>
          <a:lstStyle/>
          <a:p>
            <a:r>
              <a:rPr lang="en-US" b="1" dirty="0"/>
              <a:t>A Word About Browsers </a:t>
            </a:r>
            <a:endParaRPr lang="en-US" dirty="0"/>
          </a:p>
        </p:txBody>
      </p:sp>
    </p:spTree>
    <p:extLst>
      <p:ext uri="{BB962C8B-B14F-4D97-AF65-F5344CB8AC3E}">
        <p14:creationId xmlns:p14="http://schemas.microsoft.com/office/powerpoint/2010/main" val="108841567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6653" y="1600200"/>
            <a:ext cx="4929560" cy="4525963"/>
          </a:xfrm>
        </p:spPr>
        <p:txBody>
          <a:bodyPr>
            <a:normAutofit fontScale="77500" lnSpcReduction="20000"/>
          </a:bodyPr>
          <a:lstStyle/>
          <a:p>
            <a:r>
              <a:rPr lang="en-US" dirty="0"/>
              <a:t>Static web</a:t>
            </a:r>
          </a:p>
          <a:p>
            <a:pPr lvl="1"/>
            <a:r>
              <a:rPr lang="en-US" dirty="0"/>
              <a:t>Made with HTML</a:t>
            </a:r>
          </a:p>
          <a:p>
            <a:pPr lvl="1"/>
            <a:r>
              <a:rPr lang="en-US" dirty="0"/>
              <a:t>Pages of text and graphics with hyperlinks to navigate from one to another</a:t>
            </a:r>
          </a:p>
          <a:p>
            <a:r>
              <a:rPr lang="en-US" dirty="0"/>
              <a:t>Limitations</a:t>
            </a:r>
          </a:p>
          <a:p>
            <a:pPr lvl="1"/>
            <a:r>
              <a:rPr lang="en-US" altLang="en-US" dirty="0"/>
              <a:t>Difficult to maintain.</a:t>
            </a:r>
          </a:p>
          <a:p>
            <a:pPr lvl="1"/>
            <a:r>
              <a:rPr lang="en-US" altLang="en-US" dirty="0"/>
              <a:t>Updated manually.</a:t>
            </a:r>
          </a:p>
          <a:p>
            <a:pPr lvl="1"/>
            <a:r>
              <a:rPr lang="en-US" altLang="en-US" dirty="0"/>
              <a:t>Inconsistency.</a:t>
            </a:r>
          </a:p>
          <a:p>
            <a:pPr lvl="1"/>
            <a:r>
              <a:rPr lang="en-US" altLang="en-US" dirty="0"/>
              <a:t>Don’t allow any user interaction.</a:t>
            </a:r>
          </a:p>
          <a:p>
            <a:pPr lvl="1"/>
            <a:r>
              <a:rPr lang="en-US" dirty="0"/>
              <a:t>The results didn’t meet the needs of each user with dynamically changing content</a:t>
            </a:r>
          </a:p>
        </p:txBody>
      </p:sp>
      <p:sp>
        <p:nvSpPr>
          <p:cNvPr id="2" name="Title 1"/>
          <p:cNvSpPr>
            <a:spLocks noGrp="1"/>
          </p:cNvSpPr>
          <p:nvPr>
            <p:ph type="title"/>
          </p:nvPr>
        </p:nvSpPr>
        <p:spPr/>
        <p:txBody>
          <a:bodyPr/>
          <a:lstStyle/>
          <a:p>
            <a:r>
              <a:rPr lang="en-US" dirty="0"/>
              <a:t>Static web</a:t>
            </a:r>
          </a:p>
        </p:txBody>
      </p:sp>
      <p:pic>
        <p:nvPicPr>
          <p:cNvPr id="5" name="Picture 4"/>
          <p:cNvPicPr>
            <a:picLocks noChangeAspect="1"/>
          </p:cNvPicPr>
          <p:nvPr/>
        </p:nvPicPr>
        <p:blipFill>
          <a:blip r:embed="rId2"/>
          <a:stretch>
            <a:fillRect/>
          </a:stretch>
        </p:blipFill>
        <p:spPr>
          <a:xfrm>
            <a:off x="5256213" y="1764741"/>
            <a:ext cx="6623664" cy="3483413"/>
          </a:xfrm>
          <a:prstGeom prst="rect">
            <a:avLst/>
          </a:prstGeom>
        </p:spPr>
      </p:pic>
    </p:spTree>
    <p:extLst>
      <p:ext uri="{BB962C8B-B14F-4D97-AF65-F5344CB8AC3E}">
        <p14:creationId xmlns:p14="http://schemas.microsoft.com/office/powerpoint/2010/main" val="179578900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endParaRPr lang="en-US" dirty="0"/>
          </a:p>
          <a:p>
            <a:endParaRPr lang="en-US" dirty="0"/>
          </a:p>
          <a:p>
            <a:endParaRPr lang="en-US" dirty="0"/>
          </a:p>
          <a:p>
            <a:endParaRPr lang="en-US" dirty="0"/>
          </a:p>
          <a:p>
            <a:endParaRPr lang="en-US" dirty="0"/>
          </a:p>
          <a:p>
            <a:r>
              <a:rPr lang="en-US" dirty="0"/>
              <a:t>Dynamic web</a:t>
            </a:r>
          </a:p>
          <a:p>
            <a:pPr lvl="1">
              <a:defRPr/>
            </a:pPr>
            <a:r>
              <a:rPr lang="en-US" sz="1799" dirty="0"/>
              <a:t>Allows customizing the content and its appearance in the browser.</a:t>
            </a:r>
          </a:p>
          <a:p>
            <a:pPr lvl="1">
              <a:defRPr/>
            </a:pPr>
            <a:r>
              <a:rPr lang="en-US" sz="1799" dirty="0"/>
              <a:t>Generates content “on-demand”.</a:t>
            </a:r>
          </a:p>
          <a:p>
            <a:pPr lvl="1">
              <a:defRPr/>
            </a:pPr>
            <a:r>
              <a:rPr lang="en-US" sz="1799" dirty="0"/>
              <a:t>Accepts the user inputs through web browser.</a:t>
            </a:r>
          </a:p>
          <a:p>
            <a:pPr lvl="1">
              <a:defRPr/>
            </a:pPr>
            <a:r>
              <a:rPr lang="en-US" sz="1799" dirty="0"/>
              <a:t>Several technologies evolved to make web sites more flexible and dynamic.</a:t>
            </a:r>
          </a:p>
          <a:p>
            <a:pPr lvl="1">
              <a:defRPr/>
            </a:pPr>
            <a:r>
              <a:rPr lang="en-US" sz="1799" dirty="0"/>
              <a:t>Variety device such as PDAs, Cell phones, and so on is used XHTML Documents</a:t>
            </a:r>
          </a:p>
          <a:p>
            <a:pPr lvl="1"/>
            <a:endParaRPr lang="en-US" sz="1799" dirty="0"/>
          </a:p>
        </p:txBody>
      </p:sp>
      <p:sp>
        <p:nvSpPr>
          <p:cNvPr id="2" name="Title 1"/>
          <p:cNvSpPr>
            <a:spLocks noGrp="1"/>
          </p:cNvSpPr>
          <p:nvPr>
            <p:ph type="title"/>
          </p:nvPr>
        </p:nvSpPr>
        <p:spPr/>
        <p:txBody>
          <a:bodyPr/>
          <a:lstStyle/>
          <a:p>
            <a:r>
              <a:rPr lang="en-US" dirty="0"/>
              <a:t>Dynamic web</a:t>
            </a:r>
          </a:p>
        </p:txBody>
      </p:sp>
      <p:pic>
        <p:nvPicPr>
          <p:cNvPr id="5" name="Picture 4"/>
          <p:cNvPicPr>
            <a:picLocks noChangeAspect="1"/>
          </p:cNvPicPr>
          <p:nvPr/>
        </p:nvPicPr>
        <p:blipFill>
          <a:blip r:embed="rId2"/>
          <a:stretch>
            <a:fillRect/>
          </a:stretch>
        </p:blipFill>
        <p:spPr>
          <a:xfrm>
            <a:off x="2185285" y="672954"/>
            <a:ext cx="8977112" cy="3386288"/>
          </a:xfrm>
          <a:prstGeom prst="rect">
            <a:avLst/>
          </a:prstGeom>
        </p:spPr>
      </p:pic>
    </p:spTree>
    <p:extLst>
      <p:ext uri="{BB962C8B-B14F-4D97-AF65-F5344CB8AC3E}">
        <p14:creationId xmlns:p14="http://schemas.microsoft.com/office/powerpoint/2010/main" val="13015287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F7B7DC-1C0D-4C0F-BF2E-73D8B9A4AE5B}"/>
              </a:ext>
            </a:extLst>
          </p:cNvPr>
          <p:cNvSpPr>
            <a:spLocks noGrp="1"/>
          </p:cNvSpPr>
          <p:nvPr>
            <p:ph idx="1"/>
          </p:nvPr>
        </p:nvSpPr>
        <p:spPr/>
        <p:txBody>
          <a:bodyPr/>
          <a:lstStyle/>
          <a:p>
            <a:endParaRPr lang="en-US"/>
          </a:p>
        </p:txBody>
      </p:sp>
      <p:sp>
        <p:nvSpPr>
          <p:cNvPr id="2" name="Title 1"/>
          <p:cNvSpPr>
            <a:spLocks noGrp="1"/>
          </p:cNvSpPr>
          <p:nvPr>
            <p:ph type="title"/>
          </p:nvPr>
        </p:nvSpPr>
        <p:spPr/>
        <p:txBody>
          <a:bodyPr/>
          <a:lstStyle/>
          <a:p>
            <a:r>
              <a:rPr lang="en-US" dirty="0"/>
              <a:t>Static &amp; Dynamic website</a:t>
            </a:r>
          </a:p>
        </p:txBody>
      </p:sp>
      <p:pic>
        <p:nvPicPr>
          <p:cNvPr id="6" name="Picture 5"/>
          <p:cNvPicPr>
            <a:picLocks noChangeAspect="1"/>
          </p:cNvPicPr>
          <p:nvPr/>
        </p:nvPicPr>
        <p:blipFill>
          <a:blip r:embed="rId2"/>
          <a:stretch>
            <a:fillRect/>
          </a:stretch>
        </p:blipFill>
        <p:spPr>
          <a:xfrm>
            <a:off x="1333910" y="2007304"/>
            <a:ext cx="4033066" cy="4754864"/>
          </a:xfrm>
          <a:prstGeom prst="rect">
            <a:avLst/>
          </a:prstGeom>
        </p:spPr>
      </p:pic>
      <p:pic>
        <p:nvPicPr>
          <p:cNvPr id="8" name="Picture 7"/>
          <p:cNvPicPr>
            <a:picLocks noChangeAspect="1"/>
          </p:cNvPicPr>
          <p:nvPr/>
        </p:nvPicPr>
        <p:blipFill>
          <a:blip r:embed="rId3"/>
          <a:stretch>
            <a:fillRect/>
          </a:stretch>
        </p:blipFill>
        <p:spPr>
          <a:xfrm>
            <a:off x="2441287" y="1467326"/>
            <a:ext cx="2527813" cy="660391"/>
          </a:xfrm>
          <a:prstGeom prst="rect">
            <a:avLst/>
          </a:prstGeom>
        </p:spPr>
      </p:pic>
      <p:pic>
        <p:nvPicPr>
          <p:cNvPr id="9" name="Picture 8"/>
          <p:cNvPicPr>
            <a:picLocks noChangeAspect="1"/>
          </p:cNvPicPr>
          <p:nvPr/>
        </p:nvPicPr>
        <p:blipFill>
          <a:blip r:embed="rId4"/>
          <a:stretch>
            <a:fillRect/>
          </a:stretch>
        </p:blipFill>
        <p:spPr>
          <a:xfrm>
            <a:off x="7724079" y="1486290"/>
            <a:ext cx="2527813" cy="660391"/>
          </a:xfrm>
          <a:prstGeom prst="rect">
            <a:avLst/>
          </a:prstGeom>
        </p:spPr>
      </p:pic>
      <p:pic>
        <p:nvPicPr>
          <p:cNvPr id="11" name="Picture 10"/>
          <p:cNvPicPr>
            <a:picLocks noChangeAspect="1"/>
          </p:cNvPicPr>
          <p:nvPr/>
        </p:nvPicPr>
        <p:blipFill>
          <a:blip r:embed="rId5"/>
          <a:stretch>
            <a:fillRect/>
          </a:stretch>
        </p:blipFill>
        <p:spPr>
          <a:xfrm>
            <a:off x="5781518" y="2098523"/>
            <a:ext cx="6170808" cy="3793890"/>
          </a:xfrm>
          <a:prstGeom prst="rect">
            <a:avLst/>
          </a:prstGeom>
        </p:spPr>
      </p:pic>
    </p:spTree>
    <p:extLst>
      <p:ext uri="{BB962C8B-B14F-4D97-AF65-F5344CB8AC3E}">
        <p14:creationId xmlns:p14="http://schemas.microsoft.com/office/powerpoint/2010/main" val="391712079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6C496D-4BC7-451B-A833-820ECFF20775}"/>
              </a:ext>
            </a:extLst>
          </p:cNvPr>
          <p:cNvSpPr>
            <a:spLocks noGrp="1"/>
          </p:cNvSpPr>
          <p:nvPr>
            <p:ph idx="1"/>
          </p:nvPr>
        </p:nvSpPr>
        <p:spPr/>
        <p:txBody>
          <a:bodyPr/>
          <a:lstStyle/>
          <a:p>
            <a:endParaRPr lang="en-US"/>
          </a:p>
        </p:txBody>
      </p:sp>
      <p:sp>
        <p:nvSpPr>
          <p:cNvPr id="2" name="Title 1"/>
          <p:cNvSpPr>
            <a:spLocks noGrp="1"/>
          </p:cNvSpPr>
          <p:nvPr>
            <p:ph type="title"/>
          </p:nvPr>
        </p:nvSpPr>
        <p:spPr/>
        <p:txBody>
          <a:bodyPr/>
          <a:lstStyle/>
          <a:p>
            <a:r>
              <a:rPr lang="en-US" dirty="0"/>
              <a:t>Web application architecture</a:t>
            </a:r>
          </a:p>
        </p:txBody>
      </p:sp>
      <p:pic>
        <p:nvPicPr>
          <p:cNvPr id="4" name="Picture 3"/>
          <p:cNvPicPr>
            <a:picLocks noChangeAspect="1"/>
          </p:cNvPicPr>
          <p:nvPr/>
        </p:nvPicPr>
        <p:blipFill>
          <a:blip r:embed="rId2"/>
          <a:stretch>
            <a:fillRect/>
          </a:stretch>
        </p:blipFill>
        <p:spPr>
          <a:xfrm>
            <a:off x="1763554" y="1562587"/>
            <a:ext cx="9703560" cy="5178178"/>
          </a:xfrm>
          <a:prstGeom prst="rect">
            <a:avLst/>
          </a:prstGeom>
        </p:spPr>
      </p:pic>
    </p:spTree>
    <p:extLst>
      <p:ext uri="{BB962C8B-B14F-4D97-AF65-F5344CB8AC3E}">
        <p14:creationId xmlns:p14="http://schemas.microsoft.com/office/powerpoint/2010/main" val="262310267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Dynamic web server are often created with server-side languages</a:t>
            </a:r>
          </a:p>
          <a:p>
            <a:pPr lvl="1"/>
            <a:r>
              <a:rPr lang="en-US" dirty="0"/>
              <a:t>Examples: Perl, PHP, Ruby, </a:t>
            </a:r>
            <a:r>
              <a:rPr lang="en-US" dirty="0" err="1"/>
              <a:t>etc</a:t>
            </a:r>
            <a:endParaRPr lang="en-US" dirty="0"/>
          </a:p>
          <a:p>
            <a:pPr lvl="1"/>
            <a:r>
              <a:rPr lang="en-US" dirty="0"/>
              <a:t>They use Common Gateway Interface (CGI) to produce dynamic web pages</a:t>
            </a:r>
          </a:p>
          <a:p>
            <a:pPr marL="0" indent="0">
              <a:buNone/>
            </a:pPr>
            <a:endParaRPr lang="en-US" dirty="0"/>
          </a:p>
        </p:txBody>
      </p:sp>
      <p:sp>
        <p:nvSpPr>
          <p:cNvPr id="2" name="Title 1"/>
          <p:cNvSpPr>
            <a:spLocks noGrp="1"/>
          </p:cNvSpPr>
          <p:nvPr>
            <p:ph type="title"/>
          </p:nvPr>
        </p:nvSpPr>
        <p:spPr/>
        <p:txBody>
          <a:bodyPr/>
          <a:lstStyle/>
          <a:p>
            <a:r>
              <a:rPr lang="en-US" dirty="0"/>
              <a:t>Server-side Scripting Language</a:t>
            </a:r>
          </a:p>
        </p:txBody>
      </p:sp>
    </p:spTree>
    <p:extLst>
      <p:ext uri="{BB962C8B-B14F-4D97-AF65-F5344CB8AC3E}">
        <p14:creationId xmlns:p14="http://schemas.microsoft.com/office/powerpoint/2010/main" val="118881879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Client-side scripting is changing interface behaviors within a specific web page </a:t>
            </a:r>
          </a:p>
          <a:p>
            <a:pPr lvl="1"/>
            <a:r>
              <a:rPr lang="en-US" dirty="0"/>
              <a:t>In response to mouse or keyboard action, or at specified timing events</a:t>
            </a:r>
          </a:p>
          <a:p>
            <a:pPr lvl="1"/>
            <a:r>
              <a:rPr lang="en-US" dirty="0"/>
              <a:t>The dynamic behavior occurs within the presentation</a:t>
            </a:r>
          </a:p>
          <a:p>
            <a:pPr lvl="1"/>
            <a:r>
              <a:rPr lang="en-US" dirty="0"/>
              <a:t>The client-side content is generated on the user’s local computer system</a:t>
            </a:r>
          </a:p>
          <a:p>
            <a:endParaRPr lang="en-US" dirty="0"/>
          </a:p>
        </p:txBody>
      </p:sp>
      <p:sp>
        <p:nvSpPr>
          <p:cNvPr id="2" name="Title 1"/>
          <p:cNvSpPr>
            <a:spLocks noGrp="1"/>
          </p:cNvSpPr>
          <p:nvPr>
            <p:ph type="title"/>
          </p:nvPr>
        </p:nvSpPr>
        <p:spPr/>
        <p:txBody>
          <a:bodyPr/>
          <a:lstStyle/>
          <a:p>
            <a:r>
              <a:rPr lang="en-US" dirty="0"/>
              <a:t>Client-side scripting language</a:t>
            </a:r>
          </a:p>
        </p:txBody>
      </p:sp>
    </p:spTree>
    <p:extLst>
      <p:ext uri="{BB962C8B-B14F-4D97-AF65-F5344CB8AC3E}">
        <p14:creationId xmlns:p14="http://schemas.microsoft.com/office/powerpoint/2010/main" val="27025939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normAutofit/>
          </a:bodyPr>
          <a:lstStyle/>
          <a:p>
            <a:r>
              <a:rPr lang="en-US" dirty="0"/>
              <a:t>The Growth of the Internet</a:t>
            </a:r>
          </a:p>
        </p:txBody>
      </p:sp>
      <p:sp>
        <p:nvSpPr>
          <p:cNvPr id="2" name="Title 1"/>
          <p:cNvSpPr>
            <a:spLocks noGrp="1"/>
          </p:cNvSpPr>
          <p:nvPr>
            <p:ph type="title"/>
          </p:nvPr>
        </p:nvSpPr>
        <p:spPr/>
        <p:txBody>
          <a:bodyPr/>
          <a:lstStyle/>
          <a:p>
            <a:r>
              <a:rPr lang="en-US" dirty="0"/>
              <a:t>Definitions and History</a:t>
            </a:r>
          </a:p>
        </p:txBody>
      </p:sp>
      <p:pic>
        <p:nvPicPr>
          <p:cNvPr id="5" name="Picture 4" descr="4812601005.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2452" y="2217975"/>
            <a:ext cx="6803920" cy="3884746"/>
          </a:xfrm>
          <a:prstGeom prst="rect">
            <a:avLst/>
          </a:prstGeom>
        </p:spPr>
      </p:pic>
    </p:spTree>
    <p:extLst>
      <p:ext uri="{BB962C8B-B14F-4D97-AF65-F5344CB8AC3E}">
        <p14:creationId xmlns:p14="http://schemas.microsoft.com/office/powerpoint/2010/main" val="357055987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r>
              <a:rPr lang="en-US" dirty="0"/>
              <a:t>It is a web page whose construction is controlled by an application server processing</a:t>
            </a:r>
          </a:p>
          <a:p>
            <a:r>
              <a:rPr lang="en-US" dirty="0"/>
              <a:t>In server-side scripting</a:t>
            </a:r>
          </a:p>
          <a:p>
            <a:pPr lvl="1"/>
            <a:r>
              <a:rPr lang="en-US" dirty="0"/>
              <a:t>Parameters determine how the assembly of every new web page proceeds</a:t>
            </a:r>
          </a:p>
          <a:p>
            <a:pPr lvl="1"/>
            <a:r>
              <a:rPr lang="en-US" dirty="0"/>
              <a:t>Including setting up of more client-side processing</a:t>
            </a:r>
          </a:p>
          <a:p>
            <a:r>
              <a:rPr lang="en-US" dirty="0"/>
              <a:t>Why do we need scripting language for the server side?</a:t>
            </a:r>
          </a:p>
          <a:p>
            <a:pPr lvl="1"/>
            <a:r>
              <a:rPr lang="en-US" dirty="0"/>
              <a:t>HTML is for displaying purpose only</a:t>
            </a:r>
          </a:p>
          <a:p>
            <a:pPr lvl="1"/>
            <a:r>
              <a:rPr lang="en-US" dirty="0"/>
              <a:t>It’s not capable of complicated business processing (accessing to files, database, network, etc.) -&gt; why not? -&gt; Security.</a:t>
            </a:r>
          </a:p>
        </p:txBody>
      </p:sp>
      <p:sp>
        <p:nvSpPr>
          <p:cNvPr id="2" name="Title 1"/>
          <p:cNvSpPr>
            <a:spLocks noGrp="1"/>
          </p:cNvSpPr>
          <p:nvPr>
            <p:ph type="title"/>
          </p:nvPr>
        </p:nvSpPr>
        <p:spPr/>
        <p:txBody>
          <a:bodyPr/>
          <a:lstStyle/>
          <a:p>
            <a:r>
              <a:rPr lang="en-US" dirty="0"/>
              <a:t>Server-side dynamic web page</a:t>
            </a:r>
          </a:p>
        </p:txBody>
      </p:sp>
    </p:spTree>
    <p:extLst>
      <p:ext uri="{BB962C8B-B14F-4D97-AF65-F5344CB8AC3E}">
        <p14:creationId xmlns:p14="http://schemas.microsoft.com/office/powerpoint/2010/main" val="38530152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Accessing this page at different time you will have different result</a:t>
            </a:r>
          </a:p>
        </p:txBody>
      </p:sp>
      <p:sp>
        <p:nvSpPr>
          <p:cNvPr id="2" name="Title 1"/>
          <p:cNvSpPr>
            <a:spLocks noGrp="1"/>
          </p:cNvSpPr>
          <p:nvPr>
            <p:ph type="title"/>
          </p:nvPr>
        </p:nvSpPr>
        <p:spPr/>
        <p:txBody>
          <a:bodyPr/>
          <a:lstStyle/>
          <a:p>
            <a:r>
              <a:rPr lang="en-US" dirty="0"/>
              <a:t>Server-side dynamic web page with PHP</a:t>
            </a:r>
          </a:p>
        </p:txBody>
      </p:sp>
      <p:graphicFrame>
        <p:nvGraphicFramePr>
          <p:cNvPr id="4" name="Object 3"/>
          <p:cNvGraphicFramePr>
            <a:graphicFrameLocks noChangeAspect="1"/>
          </p:cNvGraphicFramePr>
          <p:nvPr>
            <p:extLst>
              <p:ext uri="{D42A27DB-BD31-4B8C-83A1-F6EECF244321}">
                <p14:modId xmlns:p14="http://schemas.microsoft.com/office/powerpoint/2010/main" val="1341636744"/>
              </p:ext>
            </p:extLst>
          </p:nvPr>
        </p:nvGraphicFramePr>
        <p:xfrm>
          <a:off x="653532" y="2743200"/>
          <a:ext cx="10881760" cy="3276600"/>
        </p:xfrm>
        <a:graphic>
          <a:graphicData uri="http://schemas.openxmlformats.org/presentationml/2006/ole">
            <mc:AlternateContent xmlns:mc="http://schemas.openxmlformats.org/markup-compatibility/2006">
              <mc:Choice xmlns:v="urn:schemas-microsoft-com:vml" Requires="v">
                <p:oleObj name="Document" r:id="rId2" imgW="8013700" imgH="2413000" progId="Word.Document.12">
                  <p:embed/>
                </p:oleObj>
              </mc:Choice>
              <mc:Fallback>
                <p:oleObj name="Document" r:id="rId2" imgW="8013700" imgH="2413000" progId="Word.Document.12">
                  <p:embed/>
                  <p:pic>
                    <p:nvPicPr>
                      <p:cNvPr id="4" name="Object 3"/>
                      <p:cNvPicPr/>
                      <p:nvPr/>
                    </p:nvPicPr>
                    <p:blipFill>
                      <a:blip r:embed="rId3"/>
                      <a:stretch>
                        <a:fillRect/>
                      </a:stretch>
                    </p:blipFill>
                    <p:spPr>
                      <a:xfrm>
                        <a:off x="653532" y="2743200"/>
                        <a:ext cx="10881760" cy="3276600"/>
                      </a:xfrm>
                      <a:prstGeom prst="rect">
                        <a:avLst/>
                      </a:prstGeom>
                    </p:spPr>
                  </p:pic>
                </p:oleObj>
              </mc:Fallback>
            </mc:AlternateContent>
          </a:graphicData>
        </a:graphic>
      </p:graphicFrame>
    </p:spTree>
    <p:extLst>
      <p:ext uri="{BB962C8B-B14F-4D97-AF65-F5344CB8AC3E}">
        <p14:creationId xmlns:p14="http://schemas.microsoft.com/office/powerpoint/2010/main" val="262515133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It processes the web page using HTML scripting running in the browser</a:t>
            </a:r>
          </a:p>
          <a:p>
            <a:pPr lvl="1"/>
            <a:r>
              <a:rPr lang="en-US" dirty="0"/>
              <a:t>Client scripting language (e.g., JavaScript) determine the way HTML in the received page is parsed into the Document Object Model (DOM)</a:t>
            </a:r>
          </a:p>
          <a:p>
            <a:pPr lvl="1"/>
            <a:r>
              <a:rPr lang="en-US" dirty="0"/>
              <a:t>DOM represent the loaded page</a:t>
            </a:r>
          </a:p>
          <a:p>
            <a:pPr lvl="1"/>
            <a:r>
              <a:rPr lang="en-US" dirty="0"/>
              <a:t>The client-side techniques can dynamically update or change the DOM</a:t>
            </a:r>
          </a:p>
        </p:txBody>
      </p:sp>
      <p:sp>
        <p:nvSpPr>
          <p:cNvPr id="2" name="Title 1"/>
          <p:cNvSpPr>
            <a:spLocks noGrp="1"/>
          </p:cNvSpPr>
          <p:nvPr>
            <p:ph type="title"/>
          </p:nvPr>
        </p:nvSpPr>
        <p:spPr/>
        <p:txBody>
          <a:bodyPr/>
          <a:lstStyle/>
          <a:p>
            <a:r>
              <a:rPr lang="en-US" dirty="0"/>
              <a:t>Client-side dynamic web page</a:t>
            </a:r>
            <a:endParaRPr lang="en-US" b="0" dirty="0"/>
          </a:p>
        </p:txBody>
      </p:sp>
    </p:spTree>
    <p:extLst>
      <p:ext uri="{BB962C8B-B14F-4D97-AF65-F5344CB8AC3E}">
        <p14:creationId xmlns:p14="http://schemas.microsoft.com/office/powerpoint/2010/main" val="328816010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Client-side dynamic web page with JavaScript</a:t>
            </a:r>
          </a:p>
        </p:txBody>
      </p:sp>
      <p:graphicFrame>
        <p:nvGraphicFramePr>
          <p:cNvPr id="5" name="Content Placeholder 4">
            <a:extLst>
              <a:ext uri="{FF2B5EF4-FFF2-40B4-BE49-F238E27FC236}">
                <a16:creationId xmlns:a16="http://schemas.microsoft.com/office/drawing/2014/main" id="{5C55B87B-9C26-407D-8CA7-CAABACE0079E}"/>
              </a:ext>
            </a:extLst>
          </p:cNvPr>
          <p:cNvGraphicFramePr>
            <a:graphicFrameLocks noGrp="1" noChangeAspect="1"/>
          </p:cNvGraphicFramePr>
          <p:nvPr>
            <p:ph idx="1"/>
            <p:extLst>
              <p:ext uri="{D42A27DB-BD31-4B8C-83A1-F6EECF244321}">
                <p14:modId xmlns:p14="http://schemas.microsoft.com/office/powerpoint/2010/main" val="3762558906"/>
              </p:ext>
            </p:extLst>
          </p:nvPr>
        </p:nvGraphicFramePr>
        <p:xfrm>
          <a:off x="1795462" y="1447800"/>
          <a:ext cx="11309350" cy="4267200"/>
        </p:xfrm>
        <a:graphic>
          <a:graphicData uri="http://schemas.openxmlformats.org/presentationml/2006/ole">
            <mc:AlternateContent xmlns:mc="http://schemas.openxmlformats.org/markup-compatibility/2006">
              <mc:Choice xmlns:v="urn:schemas-microsoft-com:vml" Requires="v">
                <p:oleObj name="Document" r:id="rId2" imgW="8011080" imgH="3022669" progId="Word.Document.12">
                  <p:embed/>
                </p:oleObj>
              </mc:Choice>
              <mc:Fallback>
                <p:oleObj name="Document" r:id="rId2" imgW="8011080" imgH="3022669" progId="Word.Document.12">
                  <p:embed/>
                  <p:pic>
                    <p:nvPicPr>
                      <p:cNvPr id="4" name="Object 3"/>
                      <p:cNvPicPr/>
                      <p:nvPr/>
                    </p:nvPicPr>
                    <p:blipFill>
                      <a:blip r:embed="rId3"/>
                      <a:stretch>
                        <a:fillRect/>
                      </a:stretch>
                    </p:blipFill>
                    <p:spPr>
                      <a:xfrm>
                        <a:off x="1795462" y="1447800"/>
                        <a:ext cx="11309350" cy="4267200"/>
                      </a:xfrm>
                      <a:prstGeom prst="rect">
                        <a:avLst/>
                      </a:prstGeom>
                    </p:spPr>
                  </p:pic>
                </p:oleObj>
              </mc:Fallback>
            </mc:AlternateContent>
          </a:graphicData>
        </a:graphic>
      </p:graphicFrame>
    </p:spTree>
    <p:extLst>
      <p:ext uri="{BB962C8B-B14F-4D97-AF65-F5344CB8AC3E}">
        <p14:creationId xmlns:p14="http://schemas.microsoft.com/office/powerpoint/2010/main" val="293895626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20000"/>
          </a:bodyPr>
          <a:lstStyle/>
          <a:p>
            <a:r>
              <a:rPr lang="en-US" dirty="0"/>
              <a:t>PHP: usually be used to develop web application, which can run on Apache server. But now, IIS also supports PHP. Web applications developed by </a:t>
            </a:r>
            <a:r>
              <a:rPr lang="en-US" dirty="0" err="1"/>
              <a:t>php</a:t>
            </a:r>
            <a:r>
              <a:rPr lang="en-US" dirty="0"/>
              <a:t> languages includes files in .</a:t>
            </a:r>
            <a:r>
              <a:rPr lang="en-US" dirty="0" err="1"/>
              <a:t>php</a:t>
            </a:r>
            <a:r>
              <a:rPr lang="en-US" dirty="0"/>
              <a:t> extension</a:t>
            </a:r>
          </a:p>
          <a:p>
            <a:r>
              <a:rPr lang="en-US" dirty="0" err="1"/>
              <a:t>ASP.Net</a:t>
            </a:r>
            <a:r>
              <a:rPr lang="en-US" dirty="0"/>
              <a:t>: developed by Microsoft. This technology uses .</a:t>
            </a:r>
            <a:r>
              <a:rPr lang="en-US" dirty="0" err="1"/>
              <a:t>aspx</a:t>
            </a:r>
            <a:r>
              <a:rPr lang="en-US" dirty="0"/>
              <a:t> files to work with applications written by C# or Visual Basic language, which can be run on IIS server.</a:t>
            </a:r>
          </a:p>
          <a:p>
            <a:r>
              <a:rPr lang="en-US" dirty="0"/>
              <a:t>Pearl: developed for text processing in command line mode of UNIX and for web development. Perl uses .</a:t>
            </a:r>
            <a:r>
              <a:rPr lang="en-US" dirty="0" err="1"/>
              <a:t>pl</a:t>
            </a:r>
            <a:r>
              <a:rPr lang="en-US" dirty="0"/>
              <a:t> files</a:t>
            </a:r>
          </a:p>
          <a:p>
            <a:r>
              <a:rPr lang="en-US" dirty="0"/>
              <a:t>JSP: Needs more server application called Tomcat Server, is open source software developed by Apache Software Foundation. The web pages are written in .</a:t>
            </a:r>
            <a:r>
              <a:rPr lang="en-US" dirty="0" err="1"/>
              <a:t>jsp</a:t>
            </a:r>
            <a:r>
              <a:rPr lang="en-US" dirty="0"/>
              <a:t> extension files and almost work with servlets written by Java language.</a:t>
            </a:r>
          </a:p>
        </p:txBody>
      </p:sp>
      <p:sp>
        <p:nvSpPr>
          <p:cNvPr id="2" name="Title 1"/>
          <p:cNvSpPr>
            <a:spLocks noGrp="1"/>
          </p:cNvSpPr>
          <p:nvPr>
            <p:ph type="title"/>
          </p:nvPr>
        </p:nvSpPr>
        <p:spPr/>
        <p:txBody>
          <a:bodyPr/>
          <a:lstStyle/>
          <a:p>
            <a:r>
              <a:rPr lang="en-US" dirty="0"/>
              <a:t>Some server-side scripting technologies</a:t>
            </a:r>
          </a:p>
        </p:txBody>
      </p:sp>
    </p:spTree>
    <p:extLst>
      <p:ext uri="{BB962C8B-B14F-4D97-AF65-F5344CB8AC3E}">
        <p14:creationId xmlns:p14="http://schemas.microsoft.com/office/powerpoint/2010/main" val="383695728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US" dirty="0"/>
              <a:t>My SQL: A popular open source database server, support almost popular operating systems</a:t>
            </a:r>
          </a:p>
          <a:p>
            <a:r>
              <a:rPr lang="en-US" dirty="0"/>
              <a:t>Oracle: A popular huge database server developed by Oracle. There are versions for almost popular operating systems.</a:t>
            </a:r>
          </a:p>
          <a:p>
            <a:r>
              <a:rPr lang="en-US" dirty="0"/>
              <a:t>DB2: This is database server product of IBM, supports various operating systems.</a:t>
            </a:r>
          </a:p>
          <a:p>
            <a:r>
              <a:rPr lang="en-US" dirty="0"/>
              <a:t>Microsoft SQL Server: Database server produced by Microsoft, only can runs on Windows OS</a:t>
            </a:r>
          </a:p>
        </p:txBody>
      </p:sp>
      <p:sp>
        <p:nvSpPr>
          <p:cNvPr id="2" name="Title 1"/>
          <p:cNvSpPr>
            <a:spLocks noGrp="1"/>
          </p:cNvSpPr>
          <p:nvPr>
            <p:ph type="title"/>
          </p:nvPr>
        </p:nvSpPr>
        <p:spPr/>
        <p:txBody>
          <a:bodyPr/>
          <a:lstStyle/>
          <a:p>
            <a:r>
              <a:rPr lang="en-US" dirty="0"/>
              <a:t>Database server</a:t>
            </a:r>
          </a:p>
        </p:txBody>
      </p:sp>
    </p:spTree>
    <p:extLst>
      <p:ext uri="{BB962C8B-B14F-4D97-AF65-F5344CB8AC3E}">
        <p14:creationId xmlns:p14="http://schemas.microsoft.com/office/powerpoint/2010/main" val="217872263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10F341-75BC-4453-9D21-B152503378BA}"/>
              </a:ext>
            </a:extLst>
          </p:cNvPr>
          <p:cNvSpPr>
            <a:spLocks noGrp="1"/>
          </p:cNvSpPr>
          <p:nvPr>
            <p:ph type="title"/>
          </p:nvPr>
        </p:nvSpPr>
        <p:spPr/>
        <p:txBody>
          <a:bodyPr/>
          <a:lstStyle/>
          <a:p>
            <a:r>
              <a:rPr lang="en-US"/>
              <a:t>Front End </a:t>
            </a:r>
            <a:r>
              <a:rPr lang="en-US" dirty="0"/>
              <a:t>And </a:t>
            </a:r>
            <a:r>
              <a:rPr lang="en-US"/>
              <a:t>Back End</a:t>
            </a:r>
            <a:endParaRPr lang="en-US" dirty="0"/>
          </a:p>
        </p:txBody>
      </p:sp>
      <p:pic>
        <p:nvPicPr>
          <p:cNvPr id="1026" name="Picture 2" descr="front end and back end">
            <a:extLst>
              <a:ext uri="{FF2B5EF4-FFF2-40B4-BE49-F238E27FC236}">
                <a16:creationId xmlns:a16="http://schemas.microsoft.com/office/drawing/2014/main" id="{E9FE5A3F-FB6E-482A-B462-D8CF4FE4F449}"/>
              </a:ext>
            </a:extLst>
          </p:cNvPr>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a:stretch/>
        </p:blipFill>
        <p:spPr bwMode="auto">
          <a:xfrm>
            <a:off x="2112234" y="1295400"/>
            <a:ext cx="7964356"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719648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1ACB3-5648-4299-B1BF-0AED602DF36F}"/>
              </a:ext>
            </a:extLst>
          </p:cNvPr>
          <p:cNvSpPr>
            <a:spLocks noGrp="1"/>
          </p:cNvSpPr>
          <p:nvPr>
            <p:ph type="title"/>
          </p:nvPr>
        </p:nvSpPr>
        <p:spPr/>
        <p:txBody>
          <a:bodyPr/>
          <a:lstStyle/>
          <a:p>
            <a:r>
              <a:rPr lang="en-US" dirty="0"/>
              <a:t>Tools and Technologies to create Web Application</a:t>
            </a:r>
          </a:p>
        </p:txBody>
      </p:sp>
      <p:sp>
        <p:nvSpPr>
          <p:cNvPr id="3" name="Text Placeholder 2">
            <a:extLst>
              <a:ext uri="{FF2B5EF4-FFF2-40B4-BE49-F238E27FC236}">
                <a16:creationId xmlns:a16="http://schemas.microsoft.com/office/drawing/2014/main" id="{541BA980-2FF8-401B-9C9C-1F8F0751578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604859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31D9103-1D97-4A13-8332-3D6801B95506}"/>
              </a:ext>
            </a:extLst>
          </p:cNvPr>
          <p:cNvPicPr>
            <a:picLocks noGrp="1" noChangeAspect="1"/>
          </p:cNvPicPr>
          <p:nvPr>
            <p:ph idx="1"/>
          </p:nvPr>
        </p:nvPicPr>
        <p:blipFill>
          <a:blip r:embed="rId2"/>
          <a:stretch>
            <a:fillRect/>
          </a:stretch>
        </p:blipFill>
        <p:spPr>
          <a:xfrm>
            <a:off x="2071334" y="1600200"/>
            <a:ext cx="8046156" cy="4525963"/>
          </a:xfrm>
        </p:spPr>
      </p:pic>
      <p:sp>
        <p:nvSpPr>
          <p:cNvPr id="3" name="Title 2">
            <a:extLst>
              <a:ext uri="{FF2B5EF4-FFF2-40B4-BE49-F238E27FC236}">
                <a16:creationId xmlns:a16="http://schemas.microsoft.com/office/drawing/2014/main" id="{70942915-3336-40BE-82D2-75EC99786A78}"/>
              </a:ext>
            </a:extLst>
          </p:cNvPr>
          <p:cNvSpPr>
            <a:spLocks noGrp="1"/>
          </p:cNvSpPr>
          <p:nvPr>
            <p:ph type="title"/>
          </p:nvPr>
        </p:nvSpPr>
        <p:spPr/>
        <p:txBody>
          <a:bodyPr/>
          <a:lstStyle/>
          <a:p>
            <a:r>
              <a:rPr lang="en-US" dirty="0"/>
              <a:t>Front End Technologies</a:t>
            </a:r>
          </a:p>
        </p:txBody>
      </p:sp>
    </p:spTree>
    <p:extLst>
      <p:ext uri="{BB962C8B-B14F-4D97-AF65-F5344CB8AC3E}">
        <p14:creationId xmlns:p14="http://schemas.microsoft.com/office/powerpoint/2010/main" val="7034529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3B7A389-D251-4487-BA46-861A1D0ED59D}"/>
              </a:ext>
            </a:extLst>
          </p:cNvPr>
          <p:cNvPicPr>
            <a:picLocks noGrp="1" noChangeAspect="1"/>
          </p:cNvPicPr>
          <p:nvPr>
            <p:ph idx="1"/>
          </p:nvPr>
        </p:nvPicPr>
        <p:blipFill>
          <a:blip r:embed="rId2"/>
          <a:stretch>
            <a:fillRect/>
          </a:stretch>
        </p:blipFill>
        <p:spPr>
          <a:xfrm>
            <a:off x="2071334" y="1600200"/>
            <a:ext cx="8046156" cy="4525963"/>
          </a:xfrm>
        </p:spPr>
      </p:pic>
      <p:sp>
        <p:nvSpPr>
          <p:cNvPr id="3" name="Title 2">
            <a:extLst>
              <a:ext uri="{FF2B5EF4-FFF2-40B4-BE49-F238E27FC236}">
                <a16:creationId xmlns:a16="http://schemas.microsoft.com/office/drawing/2014/main" id="{28EFB831-5420-464C-AAB4-D49436B0D37D}"/>
              </a:ext>
            </a:extLst>
          </p:cNvPr>
          <p:cNvSpPr>
            <a:spLocks noGrp="1"/>
          </p:cNvSpPr>
          <p:nvPr>
            <p:ph type="title"/>
          </p:nvPr>
        </p:nvSpPr>
        <p:spPr/>
        <p:txBody>
          <a:bodyPr/>
          <a:lstStyle/>
          <a:p>
            <a:r>
              <a:rPr lang="en-US" dirty="0"/>
              <a:t>Back End Technologies</a:t>
            </a:r>
          </a:p>
        </p:txBody>
      </p:sp>
    </p:spTree>
    <p:extLst>
      <p:ext uri="{BB962C8B-B14F-4D97-AF65-F5344CB8AC3E}">
        <p14:creationId xmlns:p14="http://schemas.microsoft.com/office/powerpoint/2010/main" val="1664946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a:t>Advantages:</a:t>
            </a:r>
          </a:p>
          <a:p>
            <a:pPr marL="742830" lvl="1" indent="-342900">
              <a:buFont typeface="Arial"/>
              <a:buChar char="•"/>
            </a:pPr>
            <a:r>
              <a:rPr lang="en-US" dirty="0"/>
              <a:t>Accessible from any Internet-enabled computer.</a:t>
            </a:r>
          </a:p>
          <a:p>
            <a:pPr marL="742830" lvl="1" indent="-342900">
              <a:buFont typeface="Arial"/>
              <a:buChar char="•"/>
            </a:pPr>
            <a:r>
              <a:rPr lang="en-US" dirty="0"/>
              <a:t>Usable with different operating systems and browser applications.</a:t>
            </a:r>
          </a:p>
          <a:p>
            <a:pPr marL="742830" lvl="1" indent="-342900">
              <a:buFont typeface="Arial"/>
              <a:buChar char="•"/>
            </a:pPr>
            <a:r>
              <a:rPr lang="en-US" dirty="0"/>
              <a:t>Easier to roll out program updates</a:t>
            </a:r>
          </a:p>
          <a:p>
            <a:pPr marL="742830" lvl="1" indent="-342900">
              <a:buFont typeface="Arial"/>
              <a:buChar char="•"/>
            </a:pPr>
            <a:r>
              <a:rPr lang="en-US" dirty="0"/>
              <a:t>Fewer security concerns about local storage.</a:t>
            </a:r>
          </a:p>
        </p:txBody>
      </p:sp>
      <p:sp>
        <p:nvSpPr>
          <p:cNvPr id="2" name="Title 1"/>
          <p:cNvSpPr>
            <a:spLocks noGrp="1"/>
          </p:cNvSpPr>
          <p:nvPr>
            <p:ph type="title"/>
          </p:nvPr>
        </p:nvSpPr>
        <p:spPr/>
        <p:txBody>
          <a:bodyPr/>
          <a:lstStyle/>
          <a:p>
            <a:r>
              <a:rPr lang="en-US" dirty="0"/>
              <a:t>Definitions and History</a:t>
            </a:r>
          </a:p>
        </p:txBody>
      </p:sp>
    </p:spTree>
    <p:extLst>
      <p:ext uri="{BB962C8B-B14F-4D97-AF65-F5344CB8AC3E}">
        <p14:creationId xmlns:p14="http://schemas.microsoft.com/office/powerpoint/2010/main" val="154357990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F3E36F0-8D18-42E1-B9E1-6768CCF70DDF}"/>
              </a:ext>
            </a:extLst>
          </p:cNvPr>
          <p:cNvPicPr>
            <a:picLocks noGrp="1" noChangeAspect="1"/>
          </p:cNvPicPr>
          <p:nvPr>
            <p:ph idx="1"/>
          </p:nvPr>
        </p:nvPicPr>
        <p:blipFill>
          <a:blip r:embed="rId2"/>
          <a:stretch>
            <a:fillRect/>
          </a:stretch>
        </p:blipFill>
        <p:spPr>
          <a:xfrm>
            <a:off x="2071334" y="1600200"/>
            <a:ext cx="8046156" cy="4525963"/>
          </a:xfrm>
        </p:spPr>
      </p:pic>
      <p:sp>
        <p:nvSpPr>
          <p:cNvPr id="3" name="Title 2">
            <a:extLst>
              <a:ext uri="{FF2B5EF4-FFF2-40B4-BE49-F238E27FC236}">
                <a16:creationId xmlns:a16="http://schemas.microsoft.com/office/drawing/2014/main" id="{54E24399-7C81-47E1-BE25-4E7B6C100C56}"/>
              </a:ext>
            </a:extLst>
          </p:cNvPr>
          <p:cNvSpPr>
            <a:spLocks noGrp="1"/>
          </p:cNvSpPr>
          <p:nvPr>
            <p:ph type="title"/>
          </p:nvPr>
        </p:nvSpPr>
        <p:spPr/>
        <p:txBody>
          <a:bodyPr/>
          <a:lstStyle/>
          <a:p>
            <a:r>
              <a:rPr lang="en-US" dirty="0"/>
              <a:t>Databases</a:t>
            </a:r>
          </a:p>
        </p:txBody>
      </p:sp>
    </p:spTree>
    <p:extLst>
      <p:ext uri="{BB962C8B-B14F-4D97-AF65-F5344CB8AC3E}">
        <p14:creationId xmlns:p14="http://schemas.microsoft.com/office/powerpoint/2010/main" val="325723062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1BB031E-C726-4C3D-B71B-3352D33E4BBD}"/>
              </a:ext>
            </a:extLst>
          </p:cNvPr>
          <p:cNvSpPr>
            <a:spLocks noGrp="1"/>
          </p:cNvSpPr>
          <p:nvPr>
            <p:ph type="title"/>
          </p:nvPr>
        </p:nvSpPr>
        <p:spPr/>
        <p:txBody>
          <a:bodyPr/>
          <a:lstStyle/>
          <a:p>
            <a:r>
              <a:rPr lang="en-US" dirty="0"/>
              <a:t>IDEs</a:t>
            </a:r>
          </a:p>
        </p:txBody>
      </p:sp>
      <p:pic>
        <p:nvPicPr>
          <p:cNvPr id="1026" name="Picture 2" descr="visual-studio">
            <a:extLst>
              <a:ext uri="{FF2B5EF4-FFF2-40B4-BE49-F238E27FC236}">
                <a16:creationId xmlns:a16="http://schemas.microsoft.com/office/drawing/2014/main" id="{25CE4A0F-D940-45D5-871B-5E9D2A8B2C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3096" y="1375288"/>
            <a:ext cx="1219200" cy="12192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eclipse marketplace">
            <a:extLst>
              <a:ext uri="{FF2B5EF4-FFF2-40B4-BE49-F238E27FC236}">
                <a16:creationId xmlns:a16="http://schemas.microsoft.com/office/drawing/2014/main" id="{08157F3F-4E29-477A-A2EF-84238659D58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96458" y="1321645"/>
            <a:ext cx="1276349" cy="127284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rackets">
            <a:extLst>
              <a:ext uri="{FF2B5EF4-FFF2-40B4-BE49-F238E27FC236}">
                <a16:creationId xmlns:a16="http://schemas.microsoft.com/office/drawing/2014/main" id="{9DE06F7B-8AB8-43B8-AE00-991C7405AF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13058" y="1375288"/>
            <a:ext cx="1219200" cy="12192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WebStorm">
            <a:extLst>
              <a:ext uri="{FF2B5EF4-FFF2-40B4-BE49-F238E27FC236}">
                <a16:creationId xmlns:a16="http://schemas.microsoft.com/office/drawing/2014/main" id="{21E043C1-D10E-4410-8224-3CF7C50E532F}"/>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489460" y="1374399"/>
            <a:ext cx="1219200" cy="12192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Atom">
            <a:extLst>
              <a:ext uri="{FF2B5EF4-FFF2-40B4-BE49-F238E27FC236}">
                <a16:creationId xmlns:a16="http://schemas.microsoft.com/office/drawing/2014/main" id="{A2BF5E88-8068-4ED5-AB68-58C27442F23D}"/>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248911" y="1374399"/>
            <a:ext cx="1219200" cy="12192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XCode">
            <a:extLst>
              <a:ext uri="{FF2B5EF4-FFF2-40B4-BE49-F238E27FC236}">
                <a16:creationId xmlns:a16="http://schemas.microsoft.com/office/drawing/2014/main" id="{A3CA0C11-55A4-4864-B7C9-4439615679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318258" y="4539273"/>
            <a:ext cx="1271954" cy="127195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ntelliJ IDEA">
            <a:extLst>
              <a:ext uri="{FF2B5EF4-FFF2-40B4-BE49-F238E27FC236}">
                <a16:creationId xmlns:a16="http://schemas.microsoft.com/office/drawing/2014/main" id="{B5D73236-86C1-4E7A-BAE6-3133E098484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53333" y="2854437"/>
            <a:ext cx="1488963" cy="1488963"/>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sublime text">
            <a:extLst>
              <a:ext uri="{FF2B5EF4-FFF2-40B4-BE49-F238E27FC236}">
                <a16:creationId xmlns:a16="http://schemas.microsoft.com/office/drawing/2014/main" id="{40BC6BDC-6C36-48CB-BC0C-5050F9B57D7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996458" y="3006837"/>
            <a:ext cx="1276349" cy="1276349"/>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NetBeans">
            <a:extLst>
              <a:ext uri="{FF2B5EF4-FFF2-40B4-BE49-F238E27FC236}">
                <a16:creationId xmlns:a16="http://schemas.microsoft.com/office/drawing/2014/main" id="{88AF3EE5-FCB5-467E-8B34-6ACCEA1DE09D}"/>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813058" y="3006837"/>
            <a:ext cx="1106760" cy="1276349"/>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Light Table">
            <a:extLst>
              <a:ext uri="{FF2B5EF4-FFF2-40B4-BE49-F238E27FC236}">
                <a16:creationId xmlns:a16="http://schemas.microsoft.com/office/drawing/2014/main" id="{6EE2BCAF-3E34-4D73-BC09-4C2D508863C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493735" y="3006838"/>
            <a:ext cx="1219200" cy="1219200"/>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Code-Blocks">
            <a:extLst>
              <a:ext uri="{FF2B5EF4-FFF2-40B4-BE49-F238E27FC236}">
                <a16:creationId xmlns:a16="http://schemas.microsoft.com/office/drawing/2014/main" id="{0E1B72A8-B6A8-4273-99DF-FE25A3A217F6}"/>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250095" y="3006837"/>
            <a:ext cx="1276349" cy="1276349"/>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PHPStorm">
            <a:extLst>
              <a:ext uri="{FF2B5EF4-FFF2-40B4-BE49-F238E27FC236}">
                <a16:creationId xmlns:a16="http://schemas.microsoft.com/office/drawing/2014/main" id="{6C4C36B6-7647-40D2-A4DD-EE24B1AAF212}"/>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959618" y="4603349"/>
            <a:ext cx="1291003" cy="1291003"/>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descr="SQL Server Management Studio (SSMS) | How to Install SSMS | Edureka">
            <a:extLst>
              <a:ext uri="{FF2B5EF4-FFF2-40B4-BE49-F238E27FC236}">
                <a16:creationId xmlns:a16="http://schemas.microsoft.com/office/drawing/2014/main" id="{6FE445C8-ADCF-4A8A-A8CD-9A58E01EEE1F}"/>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5508258" y="4555567"/>
            <a:ext cx="1219200" cy="1243263"/>
          </a:xfrm>
          <a:prstGeom prst="rect">
            <a:avLst/>
          </a:prstGeom>
          <a:noFill/>
          <a:extLst>
            <a:ext uri="{909E8E84-426E-40DD-AFC4-6F175D3DCCD1}">
              <a14:hiddenFill xmlns:a14="http://schemas.microsoft.com/office/drawing/2010/main">
                <a:solidFill>
                  <a:srgbClr val="FFFFFF"/>
                </a:solidFill>
              </a14:hiddenFill>
            </a:ext>
          </a:extLst>
        </p:spPr>
      </p:pic>
      <p:pic>
        <p:nvPicPr>
          <p:cNvPr id="1052" name="Picture 28" descr="MariaDB] Các thao tác cơ bản với MySQL WorkBench - Trang tin tức từ  Cloud365 - Nhân Hòa">
            <a:extLst>
              <a:ext uri="{FF2B5EF4-FFF2-40B4-BE49-F238E27FC236}">
                <a16:creationId xmlns:a16="http://schemas.microsoft.com/office/drawing/2014/main" id="{A92D37E2-9FDC-4E9B-9E4A-973A6CC7D3C7}"/>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7406407" y="4635501"/>
            <a:ext cx="1619249" cy="1079499"/>
          </a:xfrm>
          <a:prstGeom prst="rect">
            <a:avLst/>
          </a:prstGeom>
          <a:noFill/>
          <a:extLst>
            <a:ext uri="{909E8E84-426E-40DD-AFC4-6F175D3DCCD1}">
              <a14:hiddenFill xmlns:a14="http://schemas.microsoft.com/office/drawing/2010/main">
                <a:solidFill>
                  <a:srgbClr val="FFFFFF"/>
                </a:solidFill>
              </a14:hiddenFill>
            </a:ext>
          </a:extLst>
        </p:spPr>
      </p:pic>
      <p:pic>
        <p:nvPicPr>
          <p:cNvPr id="1054" name="Picture 30">
            <a:extLst>
              <a:ext uri="{FF2B5EF4-FFF2-40B4-BE49-F238E27FC236}">
                <a16:creationId xmlns:a16="http://schemas.microsoft.com/office/drawing/2014/main" id="{CE83C766-F12C-4CE3-A772-BB5731BB7CBA}"/>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016831" y="4635501"/>
            <a:ext cx="1235602" cy="121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880219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37890B-2C32-4034-A974-504CF682CB66}"/>
              </a:ext>
            </a:extLst>
          </p:cNvPr>
          <p:cNvSpPr>
            <a:spLocks noGrp="1"/>
          </p:cNvSpPr>
          <p:nvPr>
            <p:ph type="title"/>
          </p:nvPr>
        </p:nvSpPr>
        <p:spPr/>
        <p:txBody>
          <a:bodyPr/>
          <a:lstStyle/>
          <a:p>
            <a:r>
              <a:rPr lang="en-US" dirty="0"/>
              <a:t>CMS</a:t>
            </a:r>
          </a:p>
        </p:txBody>
      </p:sp>
      <p:pic>
        <p:nvPicPr>
          <p:cNvPr id="2050" name="Picture 2" descr="Khi nào bạn nên cân nhắc sử dụng CMS? | DAMMIO">
            <a:extLst>
              <a:ext uri="{FF2B5EF4-FFF2-40B4-BE49-F238E27FC236}">
                <a16:creationId xmlns:a16="http://schemas.microsoft.com/office/drawing/2014/main" id="{8863970C-B60B-4504-95CF-B76FBF72A0C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71334" y="1600200"/>
            <a:ext cx="8046156" cy="4525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106137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C44116-AF1E-4D49-85B5-68DCD87D79CB}"/>
              </a:ext>
            </a:extLst>
          </p:cNvPr>
          <p:cNvSpPr>
            <a:spLocks noGrp="1"/>
          </p:cNvSpPr>
          <p:nvPr>
            <p:ph type="title"/>
          </p:nvPr>
        </p:nvSpPr>
        <p:spPr/>
        <p:txBody>
          <a:bodyPr/>
          <a:lstStyle/>
          <a:p>
            <a:r>
              <a:rPr lang="en-US" dirty="0"/>
              <a:t>Website builder</a:t>
            </a:r>
          </a:p>
        </p:txBody>
      </p:sp>
      <p:pic>
        <p:nvPicPr>
          <p:cNvPr id="3074" name="Picture 2" descr="Constant Contact Website Builder">
            <a:extLst>
              <a:ext uri="{FF2B5EF4-FFF2-40B4-BE49-F238E27FC236}">
                <a16:creationId xmlns:a16="http://schemas.microsoft.com/office/drawing/2014/main" id="{70B93023-6961-4034-AAC8-AFD2FB5E60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3912" y="1352894"/>
            <a:ext cx="3924300" cy="221901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Wix Logo">
            <a:extLst>
              <a:ext uri="{FF2B5EF4-FFF2-40B4-BE49-F238E27FC236}">
                <a16:creationId xmlns:a16="http://schemas.microsoft.com/office/drawing/2014/main" id="{DDD8D859-96C6-42DF-8EC4-A9F3AB4CDF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9212" y="1352894"/>
            <a:ext cx="4068192" cy="2219014"/>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Gator Website Builder by HostGator">
            <a:extLst>
              <a:ext uri="{FF2B5EF4-FFF2-40B4-BE49-F238E27FC236}">
                <a16:creationId xmlns:a16="http://schemas.microsoft.com/office/drawing/2014/main" id="{6C0EEC39-32AB-4EAF-9451-BA13E1DBE0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93912" y="3817343"/>
            <a:ext cx="3924300" cy="2126257"/>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Zyro Website Builder">
            <a:extLst>
              <a:ext uri="{FF2B5EF4-FFF2-40B4-BE49-F238E27FC236}">
                <a16:creationId xmlns:a16="http://schemas.microsoft.com/office/drawing/2014/main" id="{EC6AAFA3-28DF-417E-A3A4-B891220745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99212" y="3817343"/>
            <a:ext cx="4068192" cy="2278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117841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C44116-AF1E-4D49-85B5-68DCD87D79CB}"/>
              </a:ext>
            </a:extLst>
          </p:cNvPr>
          <p:cNvSpPr>
            <a:spLocks noGrp="1"/>
          </p:cNvSpPr>
          <p:nvPr>
            <p:ph type="title"/>
          </p:nvPr>
        </p:nvSpPr>
        <p:spPr/>
        <p:txBody>
          <a:bodyPr/>
          <a:lstStyle/>
          <a:p>
            <a:r>
              <a:rPr lang="en-US" dirty="0"/>
              <a:t>Website builder</a:t>
            </a:r>
          </a:p>
        </p:txBody>
      </p:sp>
      <p:pic>
        <p:nvPicPr>
          <p:cNvPr id="4098" name="Picture 2" descr="Domain.com Website Builder">
            <a:extLst>
              <a:ext uri="{FF2B5EF4-FFF2-40B4-BE49-F238E27FC236}">
                <a16:creationId xmlns:a16="http://schemas.microsoft.com/office/drawing/2014/main" id="{701E68C9-C4DA-4765-AA30-B67ED18BD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2324" y="1333500"/>
            <a:ext cx="5238750" cy="26289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BigCommerce">
            <a:extLst>
              <a:ext uri="{FF2B5EF4-FFF2-40B4-BE49-F238E27FC236}">
                <a16:creationId xmlns:a16="http://schemas.microsoft.com/office/drawing/2014/main" id="{97DFA44C-11AA-4E98-9EA0-AE91A53634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8724" y="1447800"/>
            <a:ext cx="3925288" cy="247650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Shopify">
            <a:extLst>
              <a:ext uri="{FF2B5EF4-FFF2-40B4-BE49-F238E27FC236}">
                <a16:creationId xmlns:a16="http://schemas.microsoft.com/office/drawing/2014/main" id="{CCC1F77E-1130-4582-95E5-04C99F98A9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7012" y="4144776"/>
            <a:ext cx="3838574" cy="2093768"/>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Weebly logo">
            <a:extLst>
              <a:ext uri="{FF2B5EF4-FFF2-40B4-BE49-F238E27FC236}">
                <a16:creationId xmlns:a16="http://schemas.microsoft.com/office/drawing/2014/main" id="{7BB63488-BD98-4D0A-B83A-3C4F319AA99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89412" y="4157315"/>
            <a:ext cx="3783619" cy="2063792"/>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Squarespace">
            <a:extLst>
              <a:ext uri="{FF2B5EF4-FFF2-40B4-BE49-F238E27FC236}">
                <a16:creationId xmlns:a16="http://schemas.microsoft.com/office/drawing/2014/main" id="{8843B9B1-7898-471C-BA56-58F638C5942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75612" y="4114800"/>
            <a:ext cx="3806606" cy="20763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7904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r>
              <a:rPr lang="en-US" dirty="0"/>
              <a:t>Disadvantages:</a:t>
            </a:r>
          </a:p>
          <a:p>
            <a:pPr marL="742830" lvl="1" indent="-342900">
              <a:buFont typeface="Arial"/>
              <a:buChar char="•"/>
            </a:pPr>
            <a:r>
              <a:rPr lang="en-US" dirty="0"/>
              <a:t>Requirement to have an active Internet connection </a:t>
            </a:r>
          </a:p>
          <a:p>
            <a:pPr marL="742830" lvl="1" indent="-342900">
              <a:buFont typeface="Arial"/>
              <a:buChar char="•"/>
            </a:pPr>
            <a:r>
              <a:rPr lang="en-US" dirty="0"/>
              <a:t>Security concerns about sensitive private data being transmitted over the Internet.</a:t>
            </a:r>
          </a:p>
          <a:p>
            <a:pPr marL="742830" lvl="1" indent="-342900">
              <a:buFont typeface="Arial"/>
              <a:buChar char="•"/>
            </a:pPr>
            <a:r>
              <a:rPr lang="en-US" dirty="0"/>
              <a:t>Concerns over the storage, licensing, and use of uploaded data.</a:t>
            </a:r>
          </a:p>
          <a:p>
            <a:pPr marL="742830" lvl="1" indent="-342900">
              <a:buFont typeface="Arial"/>
              <a:buChar char="•"/>
            </a:pPr>
            <a:r>
              <a:rPr lang="en-US" dirty="0"/>
              <a:t>Problems with certain websites not having an identical appearance across all browsers.</a:t>
            </a:r>
          </a:p>
          <a:p>
            <a:pPr marL="742830" lvl="1" indent="-342900">
              <a:buFont typeface="Arial"/>
              <a:buChar char="•"/>
            </a:pPr>
            <a:r>
              <a:rPr lang="en-US" dirty="0"/>
              <a:t>Restrictions on access to operating system resources </a:t>
            </a:r>
          </a:p>
          <a:p>
            <a:pPr marL="742830" lvl="1" indent="-342900">
              <a:buFont typeface="Arial"/>
              <a:buChar char="•"/>
            </a:pPr>
            <a:r>
              <a:rPr lang="en-US" dirty="0"/>
              <a:t>Clients or their IT staff may have additional plugins added to their browsers</a:t>
            </a:r>
          </a:p>
        </p:txBody>
      </p:sp>
      <p:sp>
        <p:nvSpPr>
          <p:cNvPr id="2" name="Title 1"/>
          <p:cNvSpPr>
            <a:spLocks noGrp="1"/>
          </p:cNvSpPr>
          <p:nvPr>
            <p:ph type="title"/>
          </p:nvPr>
        </p:nvSpPr>
        <p:spPr/>
        <p:txBody>
          <a:bodyPr/>
          <a:lstStyle/>
          <a:p>
            <a:r>
              <a:rPr lang="en-US" dirty="0"/>
              <a:t>Definitions and History</a:t>
            </a:r>
          </a:p>
        </p:txBody>
      </p:sp>
    </p:spTree>
    <p:extLst>
      <p:ext uri="{BB962C8B-B14F-4D97-AF65-F5344CB8AC3E}">
        <p14:creationId xmlns:p14="http://schemas.microsoft.com/office/powerpoint/2010/main" val="2368668891"/>
      </p:ext>
    </p:extLst>
  </p:cSld>
  <p:clrMapOvr>
    <a:masterClrMapping/>
  </p:clrMapOvr>
</p:sld>
</file>

<file path=ppt/theme/theme1.xml><?xml version="1.0" encoding="utf-8"?>
<a:theme xmlns:a="http://schemas.openxmlformats.org/drawingml/2006/main" name="SoftUni3_1">
  <a:themeElements>
    <a:clrScheme name="Custom 2">
      <a:dk1>
        <a:srgbClr val="2D3791"/>
      </a:dk1>
      <a:lt1>
        <a:srgbClr val="FFA000"/>
      </a:lt1>
      <a:dk2>
        <a:srgbClr val="2D3791"/>
      </a:dk2>
      <a:lt2>
        <a:srgbClr val="FFFFFF"/>
      </a:lt2>
      <a:accent1>
        <a:srgbClr val="F7C86D"/>
      </a:accent1>
      <a:accent2>
        <a:srgbClr val="00B050"/>
      </a:accent2>
      <a:accent3>
        <a:srgbClr val="44A9F8"/>
      </a:accent3>
      <a:accent4>
        <a:srgbClr val="7030A0"/>
      </a:accent4>
      <a:accent5>
        <a:srgbClr val="67748E"/>
      </a:accent5>
      <a:accent6>
        <a:srgbClr val="F4F5F7"/>
      </a:accent6>
      <a:hlink>
        <a:srgbClr val="F2AC44"/>
      </a:hlink>
      <a:folHlink>
        <a:srgbClr val="F6C781"/>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dk2">
            <a:alpha val="80000"/>
          </a:schemeClr>
        </a:solidFill>
        <a:ln w="19050">
          <a:solidFill>
            <a:schemeClr val="tx1">
              <a:lumMod val="75000"/>
              <a:alpha val="80000"/>
            </a:schemeClr>
          </a:solid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800" b="1" dirty="0">
            <a:solidFill>
              <a:srgbClr val="FFFFFF"/>
            </a:solidFill>
            <a:effectLst>
              <a:outerShdw blurRad="38100" dist="38100" dir="2700000" algn="tl">
                <a:srgbClr val="000000">
                  <a:alpha val="43137"/>
                </a:srgbClr>
              </a:outerShdw>
            </a:effectLst>
          </a:defRPr>
        </a:defPPr>
      </a:lstStyle>
      <a:style>
        <a:lnRef idx="2">
          <a:schemeClr val="accent1">
            <a:shade val="50000"/>
          </a:schemeClr>
        </a:lnRef>
        <a:fillRef idx="1001">
          <a:schemeClr val="dk2"/>
        </a:fillRef>
        <a:effectRef idx="0">
          <a:schemeClr val="accent1"/>
        </a:effectRef>
        <a:fontRef idx="minor">
          <a:schemeClr val="lt1"/>
        </a:fontRef>
      </a:style>
    </a:spDef>
    <a:txDef>
      <a:spPr>
        <a:solidFill>
          <a:schemeClr val="accent6">
            <a:lumMod val="75000"/>
            <a:alpha val="15000"/>
          </a:schemeClr>
        </a:solidFill>
        <a:ln w="12700">
          <a:solidFill>
            <a:schemeClr val="tx1">
              <a:lumMod val="75000"/>
            </a:schemeClr>
          </a:solidFill>
        </a:ln>
      </a:spPr>
      <a:bodyPr vert="horz" wrap="square" lIns="144000" tIns="108000" rIns="144000" bIns="108000" rtlCol="0">
        <a:spAutoFit/>
      </a:bodyPr>
      <a:lstStyle>
        <a:defPPr algn="l" eaLnBrk="0" hangingPunct="0">
          <a:lnSpc>
            <a:spcPct val="110000"/>
          </a:lnSpc>
          <a:buClr>
            <a:schemeClr val="accent5">
              <a:lumMod val="40000"/>
              <a:lumOff val="60000"/>
            </a:schemeClr>
          </a:buClr>
          <a:buSzPct val="70000"/>
          <a:defRPr sz="2400" dirty="0"/>
        </a:defPPr>
      </a:lstStyle>
    </a:txDef>
  </a:objectDefaults>
  <a:extraClrSchemeLst/>
  <a:extLst>
    <a:ext uri="{05A4C25C-085E-4340-85A3-A5531E510DB2}">
      <thm15:themeFamily xmlns:thm15="http://schemas.microsoft.com/office/thememl/2012/main" name="Presentation2" id="{54FA04CF-9770-4043-9F53-67FA2D458104}" vid="{38ABC080-30AF-4BD1-9B99-B04E42388415}"/>
    </a:ext>
  </a:extLst>
</a:theme>
</file>

<file path=ppt/theme/theme2.xml><?xml version="1.0" encoding="utf-8"?>
<a:theme xmlns:a="http://schemas.openxmlformats.org/drawingml/2006/main" name="Presentation 16.9_FGW">
  <a:themeElements>
    <a:clrScheme name="GreenwichVN">
      <a:dk1>
        <a:srgbClr val="000000"/>
      </a:dk1>
      <a:lt1>
        <a:srgbClr val="FFFFFF"/>
      </a:lt1>
      <a:dk2>
        <a:srgbClr val="3C4CA2"/>
      </a:dk2>
      <a:lt2>
        <a:srgbClr val="A8AD36"/>
      </a:lt2>
      <a:accent1>
        <a:srgbClr val="0082B5"/>
      </a:accent1>
      <a:accent2>
        <a:srgbClr val="F6D688"/>
      </a:accent2>
      <a:accent3>
        <a:srgbClr val="A5A5A5"/>
      </a:accent3>
      <a:accent4>
        <a:srgbClr val="F16221"/>
      </a:accent4>
      <a:accent5>
        <a:srgbClr val="775BA6"/>
      </a:accent5>
      <a:accent6>
        <a:srgbClr val="4DAE46"/>
      </a:accent6>
      <a:hlink>
        <a:srgbClr val="FBC73C"/>
      </a:hlink>
      <a:folHlink>
        <a:srgbClr val="742C8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4.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Template_PPT_light</Template>
  <TotalTime>59</TotalTime>
  <Words>2559</Words>
  <Application>Microsoft Office PowerPoint</Application>
  <PresentationFormat>Custom</PresentationFormat>
  <Paragraphs>316</Paragraphs>
  <Slides>84</Slides>
  <Notes>4</Notes>
  <HiddenSlides>0</HiddenSlides>
  <MMClips>0</MMClips>
  <ScaleCrop>false</ScaleCrop>
  <HeadingPairs>
    <vt:vector size="8" baseType="variant">
      <vt:variant>
        <vt:lpstr>Fonts Used</vt:lpstr>
      </vt:variant>
      <vt:variant>
        <vt:i4>8</vt:i4>
      </vt:variant>
      <vt:variant>
        <vt:lpstr>Theme</vt:lpstr>
      </vt:variant>
      <vt:variant>
        <vt:i4>2</vt:i4>
      </vt:variant>
      <vt:variant>
        <vt:lpstr>Embedded OLE Servers</vt:lpstr>
      </vt:variant>
      <vt:variant>
        <vt:i4>2</vt:i4>
      </vt:variant>
      <vt:variant>
        <vt:lpstr>Slide Titles</vt:lpstr>
      </vt:variant>
      <vt:variant>
        <vt:i4>84</vt:i4>
      </vt:variant>
    </vt:vector>
  </HeadingPairs>
  <TitlesOfParts>
    <vt:vector size="96" baseType="lpstr">
      <vt:lpstr>Arial</vt:lpstr>
      <vt:lpstr>Arial Black</vt:lpstr>
      <vt:lpstr>Calibri</vt:lpstr>
      <vt:lpstr>Consolas</vt:lpstr>
      <vt:lpstr>Rockwell</vt:lpstr>
      <vt:lpstr>Tahoma</vt:lpstr>
      <vt:lpstr>Verdana</vt:lpstr>
      <vt:lpstr>Wingdings</vt:lpstr>
      <vt:lpstr>SoftUni3_1</vt:lpstr>
      <vt:lpstr>Presentation 16.9_FGW</vt:lpstr>
      <vt:lpstr>Document</vt:lpstr>
      <vt:lpstr>Microsoft Word Document</vt:lpstr>
      <vt:lpstr>How the web works?</vt:lpstr>
      <vt:lpstr>Summary</vt:lpstr>
      <vt:lpstr>Definitions and History </vt:lpstr>
      <vt:lpstr>Definitions and History</vt:lpstr>
      <vt:lpstr>Definitions and History</vt:lpstr>
      <vt:lpstr>Definitions and History</vt:lpstr>
      <vt:lpstr>Definitions and History</vt:lpstr>
      <vt:lpstr>Definitions and History</vt:lpstr>
      <vt:lpstr>Definitions and History</vt:lpstr>
      <vt:lpstr>Definitions and History</vt:lpstr>
      <vt:lpstr>Definitions and History</vt:lpstr>
      <vt:lpstr>Definitions and History</vt:lpstr>
      <vt:lpstr>The Client-Server Model </vt:lpstr>
      <vt:lpstr>The Client-Server Model </vt:lpstr>
      <vt:lpstr>The Client-Server Model </vt:lpstr>
      <vt:lpstr>The Client-Server Model </vt:lpstr>
      <vt:lpstr>The Client-Server Model </vt:lpstr>
      <vt:lpstr>The Client-Server Model </vt:lpstr>
      <vt:lpstr>The Client-Server Model </vt:lpstr>
      <vt:lpstr>Where is the Internet? </vt:lpstr>
      <vt:lpstr>Where Is the Internet?</vt:lpstr>
      <vt:lpstr>Where Is the Internet?</vt:lpstr>
      <vt:lpstr>Where Is the Internet?</vt:lpstr>
      <vt:lpstr>Where Is the Internet?</vt:lpstr>
      <vt:lpstr>Where Is the Internet?</vt:lpstr>
      <vt:lpstr>Internet Protocols </vt:lpstr>
      <vt:lpstr> A Layered Architecture</vt:lpstr>
      <vt:lpstr> A Layered Architecture</vt:lpstr>
      <vt:lpstr> Link Layer</vt:lpstr>
      <vt:lpstr> Internet Layer</vt:lpstr>
      <vt:lpstr> Internet Layer (IP)</vt:lpstr>
      <vt:lpstr>IP addresses</vt:lpstr>
      <vt:lpstr> Transport Layer (TCP)</vt:lpstr>
      <vt:lpstr> Application Layer</vt:lpstr>
      <vt:lpstr>Domain Name System </vt:lpstr>
      <vt:lpstr> Name Levels</vt:lpstr>
      <vt:lpstr>Types of Top Level Domains</vt:lpstr>
      <vt:lpstr>Name Registration</vt:lpstr>
      <vt:lpstr>Facts about DNS</vt:lpstr>
      <vt:lpstr>DNS name resolution process </vt:lpstr>
      <vt:lpstr>DNS name resolution process </vt:lpstr>
      <vt:lpstr> Address Resolution</vt:lpstr>
      <vt:lpstr>Uniform Resource Locators  </vt:lpstr>
      <vt:lpstr>Overview</vt:lpstr>
      <vt:lpstr> Protocol</vt:lpstr>
      <vt:lpstr> Domain</vt:lpstr>
      <vt:lpstr> Port</vt:lpstr>
      <vt:lpstr> Path</vt:lpstr>
      <vt:lpstr> Query String</vt:lpstr>
      <vt:lpstr> Fragment</vt:lpstr>
      <vt:lpstr>Hypertext Transfer Protocol  </vt:lpstr>
      <vt:lpstr>Headers</vt:lpstr>
      <vt:lpstr>Headers</vt:lpstr>
      <vt:lpstr> Request Methods</vt:lpstr>
      <vt:lpstr> Response Codes</vt:lpstr>
      <vt:lpstr> (Some) Response Codes</vt:lpstr>
      <vt:lpstr>Web server</vt:lpstr>
      <vt:lpstr>Overview</vt:lpstr>
      <vt:lpstr>Web server</vt:lpstr>
      <vt:lpstr>Most popular web server</vt:lpstr>
      <vt:lpstr>Server operation system</vt:lpstr>
      <vt:lpstr>Some applications, which typically run on server</vt:lpstr>
      <vt:lpstr>A Word About Browsers </vt:lpstr>
      <vt:lpstr>Static web</vt:lpstr>
      <vt:lpstr>Dynamic web</vt:lpstr>
      <vt:lpstr>Static &amp; Dynamic website</vt:lpstr>
      <vt:lpstr>Web application architecture</vt:lpstr>
      <vt:lpstr>Server-side Scripting Language</vt:lpstr>
      <vt:lpstr>Client-side scripting language</vt:lpstr>
      <vt:lpstr>Server-side dynamic web page</vt:lpstr>
      <vt:lpstr>Server-side dynamic web page with PHP</vt:lpstr>
      <vt:lpstr>Client-side dynamic web page</vt:lpstr>
      <vt:lpstr>Client-side dynamic web page with JavaScript</vt:lpstr>
      <vt:lpstr>Some server-side scripting technologies</vt:lpstr>
      <vt:lpstr>Database server</vt:lpstr>
      <vt:lpstr>Front End And Back End</vt:lpstr>
      <vt:lpstr>Tools and Technologies to create Web Application</vt:lpstr>
      <vt:lpstr>Front End Technologies</vt:lpstr>
      <vt:lpstr>Back End Technologies</vt:lpstr>
      <vt:lpstr>Databases</vt:lpstr>
      <vt:lpstr>IDEs</vt:lpstr>
      <vt:lpstr>CMS</vt:lpstr>
      <vt:lpstr>Website builder</vt:lpstr>
      <vt:lpstr>Website builder</vt:lpstr>
    </vt:vector>
  </TitlesOfParts>
  <Manager/>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Vinh Hoang Nhu (FE FGW DN)</dc:creator>
  <cp:lastModifiedBy>Hoang Nhu Vinh (FE FGW DN)</cp:lastModifiedBy>
  <cp:revision>14</cp:revision>
  <dcterms:created xsi:type="dcterms:W3CDTF">2020-08-11T14:20:48Z</dcterms:created>
  <dcterms:modified xsi:type="dcterms:W3CDTF">2021-03-29T08:35:18Z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TC027879909991</vt:lpwstr>
  </property>
</Properties>
</file>

<file path=docProps/thumbnail.jpeg>
</file>